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D6AD0B51-14A5-4024-B379-9418D12F20F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AD0B51-14A5-4024-B379-9418D12F20F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AD0B51-14A5-4024-B379-9418D12F20F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D6AD0B51-14A5-4024-B379-9418D12F20F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D6AD0B51-14A5-4024-B379-9418D12F20FB}"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D6AD0B51-14A5-4024-B379-9418D12F20F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D6AD0B51-14A5-4024-B379-9418D12F20FB}"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AD0B51-14A5-4024-B379-9418D12F20F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AD0B51-14A5-4024-B379-9418D12F20F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AD0B51-14A5-4024-B379-9418D12F20F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FC4E392-45F5-4594-9A16-19F45E2776B1}" type="datetimeFigureOut">
              <a:rPr lang="tr-TR" smtClean="0"/>
              <a:pPr/>
              <a:t>29.12.2019</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D6AD0B51-14A5-4024-B379-9418D12F20FB}"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FC4E392-45F5-4594-9A16-19F45E2776B1}" type="datetimeFigureOut">
              <a:rPr lang="tr-TR" smtClean="0"/>
              <a:pPr/>
              <a:t>29.12.2019</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6AD0B51-14A5-4024-B379-9418D12F20FB}"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webegitimaraclari.com/mine-imato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webegitimaraclari.com/plickers/" TargetMode="External"/><Relationship Id="rId2" Type="http://schemas.openxmlformats.org/officeDocument/2006/relationships/hyperlink" Target="https://www.webegitimaraclari.com/riddle/" TargetMode="External"/><Relationship Id="rId1" Type="http://schemas.openxmlformats.org/officeDocument/2006/relationships/slideLayout" Target="../slideLayouts/slideLayout2.xml"/><Relationship Id="rId5" Type="http://schemas.openxmlformats.org/officeDocument/2006/relationships/hyperlink" Target="https://www.webegitimaraclari.com/quizizz/" TargetMode="External"/><Relationship Id="rId4" Type="http://schemas.openxmlformats.org/officeDocument/2006/relationships/hyperlink" Target="https://www.webegitimaraclari.com/kahoot/"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webegitimaraclari.com/face-co/"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webegitimaraclari.com/plickers/" TargetMode="External"/><Relationship Id="rId2" Type="http://schemas.openxmlformats.org/officeDocument/2006/relationships/hyperlink" Target="https://www.webegitimaraclari.com/goqr/"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webegitimaraclari.com/storybird/"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webegitimaraclari.com/canva/"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webegitimaraclari.com/padle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webegitimaraclari.com/storybird/"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webegitimaraclari.com/matific/"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webegitimaraclari.com/kahoot/"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webegitimaraclari.com/exam-reader/" TargetMode="External"/><Relationship Id="rId2" Type="http://schemas.openxmlformats.org/officeDocument/2006/relationships/hyperlink" Target="https://www.webegitimaraclari.com/quickkey/"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webegitimaraclari.com/quizizz/" TargetMode="External"/><Relationship Id="rId2" Type="http://schemas.openxmlformats.org/officeDocument/2006/relationships/hyperlink" Target="https://www.webegitimaraclari.com/plickers/"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webegitimaraclari.com/aurasma/" TargetMode="External"/><Relationship Id="rId2" Type="http://schemas.openxmlformats.org/officeDocument/2006/relationships/hyperlink" Target="https://www.webegitimaraclari.com/quiver/" TargetMode="External"/><Relationship Id="rId1" Type="http://schemas.openxmlformats.org/officeDocument/2006/relationships/slideLayout" Target="../slideLayouts/slideLayout2.xml"/><Relationship Id="rId5" Type="http://schemas.openxmlformats.org/officeDocument/2006/relationships/hyperlink" Target="https://www.webegitimaraclari.com/animal-4d/" TargetMode="External"/><Relationship Id="rId4" Type="http://schemas.openxmlformats.org/officeDocument/2006/relationships/hyperlink" Target="https://www.webegitimaraclari.com/quiver-educatio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webegitimaraclari.com/padlet/"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webegitimaraclari.com/classdojo/"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www.webegitimaraclari.com/voki/"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www.webegitimaraclari.com/powto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www.webegitimaraclari.com/voki/"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www.webegitimaraclari.com/animoto/"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www.webegitimaraclari.com/storybird/" TargetMode="External"/><Relationship Id="rId2" Type="http://schemas.openxmlformats.org/officeDocument/2006/relationships/hyperlink" Target="https://www.webegitimaraclari.com/voki/"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i="1" dirty="0" smtClean="0">
                <a:solidFill>
                  <a:srgbClr val="FF0000"/>
                </a:solidFill>
              </a:rPr>
              <a:t>Web 2.0 </a:t>
            </a:r>
            <a:r>
              <a:rPr lang="tr-TR" b="1" i="1" dirty="0" err="1" smtClean="0">
                <a:solidFill>
                  <a:srgbClr val="FF0000"/>
                </a:solidFill>
              </a:rPr>
              <a:t>araçlarI</a:t>
            </a:r>
            <a:endParaRPr lang="tr-TR" b="1" i="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714488"/>
            <a:ext cx="8686800" cy="4043370"/>
          </a:xfrm>
        </p:spPr>
        <p:txBody>
          <a:bodyPr>
            <a:normAutofit fontScale="90000"/>
          </a:bodyPr>
          <a:lstStyle/>
          <a:p>
            <a:r>
              <a:rPr lang="tr-TR" sz="6000" dirty="0" smtClean="0"/>
              <a:t>Web 2.0 Teknolojisinin Kullanılmasının Öğrencilere Katkıları Nelerdir?</a:t>
            </a:r>
            <a:r>
              <a:rPr lang="tr-TR" dirty="0" smtClean="0"/>
              <a:t/>
            </a:r>
            <a:br>
              <a:rPr lang="tr-TR" dirty="0" smtClean="0"/>
            </a:b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4400" dirty="0" smtClean="0"/>
              <a:t>Web 2.0 uygulamalarını kullanan öğrenciler öğrenim hayatlarında ve ileriki yaşamlarında teknoloji okuryazarı,  aktif ve katılımcı bireyler olmalarına yardımcı olur.</a:t>
            </a:r>
            <a:endParaRPr lang="tr-TR"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285860"/>
            <a:ext cx="8686800" cy="5214974"/>
          </a:xfrm>
        </p:spPr>
        <p:txBody>
          <a:bodyPr>
            <a:noAutofit/>
          </a:bodyPr>
          <a:lstStyle/>
          <a:p>
            <a:r>
              <a:rPr lang="tr-TR" sz="4800" dirty="0" smtClean="0"/>
              <a:t>Web 2.0 uygulamalarını kullanan öğrenciler ürün odaklı çalıştıkları için gayretlerinin sonuçlarını somut olarak elde ettikleri için derse karşı istekleri ve bir şey geliştirmiş olma mutluğunu yaşarlar.</a:t>
            </a:r>
            <a:endParaRPr lang="tr-TR" sz="4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r>
              <a:rPr lang="tr-TR" sz="4000" dirty="0" smtClean="0"/>
              <a:t>Web 2.0 araçlarını kullanan öğrenciler ürün üzerinde esnek çalışma imkanına sahip oldukları için kendisine uygun en iyi öğrenme metoduyla öğrenmeyi gerçekleştirebilirler. Bireysel öğrenme yöntemiyle en etkili öğrenmeyi gerçekleştirmiş olur.</a:t>
            </a:r>
            <a:endParaRPr lang="tr-TR"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786" y="1714488"/>
            <a:ext cx="7901014" cy="4114808"/>
          </a:xfrm>
        </p:spPr>
        <p:txBody>
          <a:bodyPr>
            <a:noAutofit/>
          </a:bodyPr>
          <a:lstStyle/>
          <a:p>
            <a:r>
              <a:rPr lang="tr-TR" sz="5400" dirty="0" smtClean="0"/>
              <a:t>Web 2.0 Teknolojisinin Kullanılmasının Öğretmenlere Katkıları Nelerdir?</a:t>
            </a:r>
            <a:br>
              <a:rPr lang="tr-TR" sz="5400" dirty="0" smtClean="0"/>
            </a:br>
            <a:endParaRPr lang="tr-TR" sz="5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686800" cy="4929222"/>
          </a:xfrm>
        </p:spPr>
        <p:txBody>
          <a:bodyPr>
            <a:noAutofit/>
          </a:bodyPr>
          <a:lstStyle/>
          <a:p>
            <a:r>
              <a:rPr lang="tr-TR" sz="5400" dirty="0" smtClean="0"/>
              <a:t>Web 2.0 uygulamalarını kullanan öğretmen sınıfa getirdiği farklı aktivite, programlar ve ürünler sayesinde sınıfına canlılık getirir.</a:t>
            </a:r>
            <a:endParaRPr lang="tr-TR" sz="5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686800" cy="5143536"/>
          </a:xfrm>
        </p:spPr>
        <p:txBody>
          <a:bodyPr>
            <a:noAutofit/>
          </a:bodyPr>
          <a:lstStyle/>
          <a:p>
            <a:r>
              <a:rPr lang="tr-TR" sz="4800" dirty="0" smtClean="0"/>
              <a:t>Web 2.0 uygulamalarını kullanan öğretmenin değerlendirme çeşitliliği artar. Standart değerlendirmeye alternatif olarak ürün odaklı değerlendirme yöntemlerini kullanabilir.</a:t>
            </a:r>
            <a:endParaRPr lang="tr-TR" sz="4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554163"/>
            <a:ext cx="8686800" cy="3803664"/>
          </a:xfrm>
        </p:spPr>
        <p:txBody>
          <a:bodyPr>
            <a:normAutofit/>
          </a:bodyPr>
          <a:lstStyle/>
          <a:p>
            <a:r>
              <a:rPr lang="tr-TR" sz="4800" dirty="0" smtClean="0"/>
              <a:t>Web 2.0 araçlarını kullanan öğretmen derslerinde daha güncel ve işlevsel içerikleri kullanır.</a:t>
            </a:r>
            <a:endParaRPr lang="tr-TR" sz="4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686800" cy="4525963"/>
          </a:xfrm>
        </p:spPr>
        <p:txBody>
          <a:bodyPr>
            <a:noAutofit/>
          </a:bodyPr>
          <a:lstStyle/>
          <a:p>
            <a:r>
              <a:rPr lang="tr-TR" sz="4400" dirty="0" smtClean="0"/>
              <a:t>Web 2.0 araçlarının çeşitliliği sayesinde öğretmen zaman ve mekan konusunda özgürleşir. Bu durumda öğretmenin daha kısa zamanda daha çok bilgi vermesini, değerlendirme aşamasındaki vakit kaybını da minimum seviyelere çekerek bu zamanı daha farklı etkinliklerde kullanma imkânı sağlar.</a:t>
            </a:r>
            <a:endParaRPr lang="tr-TR" sz="4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4114808"/>
          </a:xfrm>
        </p:spPr>
        <p:txBody>
          <a:bodyPr>
            <a:normAutofit/>
          </a:bodyPr>
          <a:lstStyle/>
          <a:p>
            <a:r>
              <a:rPr lang="tr-TR" sz="5400" dirty="0" smtClean="0"/>
              <a:t>Eğitimde Kullanabileceğimiz Bazı Web 2.0 uygulamaları</a:t>
            </a:r>
            <a:r>
              <a:rPr lang="tr-TR" dirty="0" smtClean="0"/>
              <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839200" cy="1185850"/>
          </a:xfrm>
        </p:spPr>
        <p:txBody>
          <a:bodyPr>
            <a:normAutofit fontScale="90000"/>
          </a:bodyPr>
          <a:lstStyle/>
          <a:p>
            <a:pPr algn="ctr" fontAlgn="base"/>
            <a:r>
              <a:rPr lang="tr-TR" dirty="0" smtClean="0"/>
              <a:t>Web 2.0 Teknolojisinin Eğitimde Önemi Nedir?</a:t>
            </a:r>
            <a:endParaRPr lang="tr-TR" dirty="0"/>
          </a:p>
        </p:txBody>
      </p:sp>
      <p:sp>
        <p:nvSpPr>
          <p:cNvPr id="3" name="2 İçerik Yer Tutucusu"/>
          <p:cNvSpPr>
            <a:spLocks noGrp="1"/>
          </p:cNvSpPr>
          <p:nvPr>
            <p:ph idx="1"/>
          </p:nvPr>
        </p:nvSpPr>
        <p:spPr>
          <a:xfrm>
            <a:off x="304800" y="2214554"/>
            <a:ext cx="8686800" cy="3865571"/>
          </a:xfrm>
        </p:spPr>
        <p:txBody>
          <a:bodyPr>
            <a:normAutofit lnSpcReduction="10000"/>
          </a:bodyPr>
          <a:lstStyle/>
          <a:p>
            <a:r>
              <a:rPr lang="tr-TR" sz="5400" dirty="0" smtClean="0"/>
              <a:t>Daha üst sınırı belirlenmemiş olsa da 2000 yılından sonra doğan </a:t>
            </a:r>
            <a:r>
              <a:rPr lang="tr-TR" sz="5400" dirty="0" err="1" smtClean="0"/>
              <a:t>nesile</a:t>
            </a:r>
            <a:r>
              <a:rPr lang="tr-TR" sz="5400" dirty="0" smtClean="0"/>
              <a:t> Z kuşağı denilmektedir. </a:t>
            </a:r>
          </a:p>
          <a:p>
            <a:endParaRPr lang="tr-TR"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3D Araçları</a:t>
            </a:r>
            <a:endParaRPr lang="tr-TR" dirty="0"/>
          </a:p>
        </p:txBody>
      </p:sp>
      <p:sp>
        <p:nvSpPr>
          <p:cNvPr id="3" name="2 İçerik Yer Tutucusu"/>
          <p:cNvSpPr>
            <a:spLocks noGrp="1"/>
          </p:cNvSpPr>
          <p:nvPr>
            <p:ph idx="1"/>
          </p:nvPr>
        </p:nvSpPr>
        <p:spPr>
          <a:xfrm>
            <a:off x="457200" y="1428736"/>
            <a:ext cx="8686800" cy="5429264"/>
          </a:xfrm>
        </p:spPr>
        <p:txBody>
          <a:bodyPr>
            <a:noAutofit/>
          </a:bodyPr>
          <a:lstStyle/>
          <a:p>
            <a:r>
              <a:rPr lang="tr-TR" sz="4000" dirty="0" err="1" smtClean="0"/>
              <a:t>Sketchup</a:t>
            </a:r>
            <a:r>
              <a:rPr lang="tr-TR" sz="4000" dirty="0" smtClean="0"/>
              <a:t>, </a:t>
            </a:r>
          </a:p>
          <a:p>
            <a:r>
              <a:rPr lang="tr-TR" sz="4000" dirty="0" err="1" smtClean="0"/>
              <a:t>Unity</a:t>
            </a:r>
            <a:r>
              <a:rPr lang="tr-TR" sz="4000" dirty="0" smtClean="0"/>
              <a:t> 3D, </a:t>
            </a:r>
          </a:p>
          <a:p>
            <a:r>
              <a:rPr lang="tr-TR" sz="4000" dirty="0" smtClean="0"/>
              <a:t>Alice 3D, </a:t>
            </a:r>
          </a:p>
          <a:p>
            <a:r>
              <a:rPr lang="tr-TR" sz="4000" dirty="0" err="1" smtClean="0"/>
              <a:t>Anatomy</a:t>
            </a:r>
            <a:r>
              <a:rPr lang="tr-TR" sz="4000" dirty="0" smtClean="0"/>
              <a:t> 3D </a:t>
            </a:r>
          </a:p>
          <a:p>
            <a:r>
              <a:rPr lang="tr-TR" sz="4000" dirty="0" smtClean="0"/>
              <a:t> </a:t>
            </a:r>
            <a:r>
              <a:rPr lang="tr-TR" sz="4000" dirty="0" err="1" smtClean="0"/>
              <a:t>Anatronica</a:t>
            </a:r>
            <a:r>
              <a:rPr lang="tr-TR" sz="4000" dirty="0" smtClean="0"/>
              <a:t>, </a:t>
            </a:r>
          </a:p>
          <a:p>
            <a:r>
              <a:rPr lang="tr-TR" sz="4000" dirty="0" err="1" smtClean="0"/>
              <a:t>Zooburst</a:t>
            </a:r>
            <a:r>
              <a:rPr lang="tr-TR" sz="4000" dirty="0" smtClean="0"/>
              <a:t>, </a:t>
            </a:r>
          </a:p>
          <a:p>
            <a:r>
              <a:rPr lang="tr-TR" sz="4000" dirty="0" smtClean="0">
                <a:hlinkClick r:id="rId2"/>
              </a:rPr>
              <a:t>Mine-</a:t>
            </a:r>
            <a:r>
              <a:rPr lang="tr-TR" sz="4000" dirty="0" err="1" smtClean="0">
                <a:hlinkClick r:id="rId2"/>
              </a:rPr>
              <a:t>Imator</a:t>
            </a:r>
            <a:endParaRPr lang="tr-TR"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Anket Araçları</a:t>
            </a:r>
            <a:endParaRPr lang="tr-TR" dirty="0"/>
          </a:p>
        </p:txBody>
      </p:sp>
      <p:sp>
        <p:nvSpPr>
          <p:cNvPr id="3" name="2 İçerik Yer Tutucusu"/>
          <p:cNvSpPr>
            <a:spLocks noGrp="1"/>
          </p:cNvSpPr>
          <p:nvPr>
            <p:ph idx="1"/>
          </p:nvPr>
        </p:nvSpPr>
        <p:spPr/>
        <p:txBody>
          <a:bodyPr>
            <a:normAutofit lnSpcReduction="10000"/>
          </a:bodyPr>
          <a:lstStyle/>
          <a:p>
            <a:r>
              <a:rPr lang="tr-TR" dirty="0" err="1" smtClean="0"/>
              <a:t>Pollsnack</a:t>
            </a:r>
            <a:r>
              <a:rPr lang="tr-TR" dirty="0" smtClean="0"/>
              <a:t>,  </a:t>
            </a:r>
          </a:p>
          <a:p>
            <a:r>
              <a:rPr lang="tr-TR" dirty="0" err="1" smtClean="0">
                <a:hlinkClick r:id="rId2"/>
              </a:rPr>
              <a:t>Riddle</a:t>
            </a:r>
            <a:r>
              <a:rPr lang="tr-TR" dirty="0" smtClean="0"/>
              <a:t>, </a:t>
            </a:r>
          </a:p>
          <a:p>
            <a:r>
              <a:rPr lang="tr-TR" dirty="0" smtClean="0"/>
              <a:t> Jet Anket, </a:t>
            </a:r>
          </a:p>
          <a:p>
            <a:r>
              <a:rPr lang="tr-TR" dirty="0" err="1" smtClean="0"/>
              <a:t>Survey</a:t>
            </a:r>
            <a:r>
              <a:rPr lang="tr-TR" dirty="0" smtClean="0"/>
              <a:t> </a:t>
            </a:r>
            <a:r>
              <a:rPr lang="tr-TR" dirty="0" err="1" smtClean="0"/>
              <a:t>Monkey</a:t>
            </a:r>
            <a:r>
              <a:rPr lang="tr-TR" dirty="0" smtClean="0"/>
              <a:t>, </a:t>
            </a:r>
          </a:p>
          <a:p>
            <a:r>
              <a:rPr lang="tr-TR" dirty="0" err="1" smtClean="0"/>
              <a:t>Poll</a:t>
            </a:r>
            <a:r>
              <a:rPr lang="tr-TR" dirty="0" smtClean="0"/>
              <a:t> </a:t>
            </a:r>
            <a:r>
              <a:rPr lang="tr-TR" dirty="0" err="1" smtClean="0"/>
              <a:t>Everywhere</a:t>
            </a:r>
            <a:r>
              <a:rPr lang="tr-TR" dirty="0" smtClean="0"/>
              <a:t>, </a:t>
            </a:r>
          </a:p>
          <a:p>
            <a:r>
              <a:rPr lang="tr-TR" dirty="0" err="1" smtClean="0">
                <a:hlinkClick r:id="rId3"/>
              </a:rPr>
              <a:t>Plickers</a:t>
            </a:r>
            <a:r>
              <a:rPr lang="tr-TR" dirty="0" smtClean="0"/>
              <a:t>, </a:t>
            </a:r>
          </a:p>
          <a:p>
            <a:r>
              <a:rPr lang="tr-TR" dirty="0" err="1" smtClean="0">
                <a:hlinkClick r:id="rId4"/>
              </a:rPr>
              <a:t>Kahoot</a:t>
            </a:r>
            <a:r>
              <a:rPr lang="tr-TR" dirty="0" smtClean="0"/>
              <a:t> , </a:t>
            </a:r>
          </a:p>
          <a:p>
            <a:r>
              <a:rPr lang="tr-TR" dirty="0" err="1" smtClean="0">
                <a:hlinkClick r:id="rId5"/>
              </a:rPr>
              <a:t>Quizizz</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Animasyon Araçları</a:t>
            </a:r>
            <a:endParaRPr lang="tr-TR" dirty="0"/>
          </a:p>
        </p:txBody>
      </p:sp>
      <p:sp>
        <p:nvSpPr>
          <p:cNvPr id="3" name="2 İçerik Yer Tutucusu"/>
          <p:cNvSpPr>
            <a:spLocks noGrp="1"/>
          </p:cNvSpPr>
          <p:nvPr>
            <p:ph idx="1"/>
          </p:nvPr>
        </p:nvSpPr>
        <p:spPr/>
        <p:txBody>
          <a:bodyPr>
            <a:normAutofit lnSpcReduction="10000"/>
          </a:bodyPr>
          <a:lstStyle/>
          <a:p>
            <a:r>
              <a:rPr lang="tr-TR" dirty="0" err="1" smtClean="0"/>
              <a:t>Flipaclip</a:t>
            </a:r>
            <a:r>
              <a:rPr lang="tr-TR" dirty="0" smtClean="0"/>
              <a:t>, </a:t>
            </a:r>
          </a:p>
          <a:p>
            <a:r>
              <a:rPr lang="tr-TR" dirty="0" err="1" smtClean="0"/>
              <a:t>Animaker</a:t>
            </a:r>
            <a:r>
              <a:rPr lang="tr-TR" dirty="0" smtClean="0"/>
              <a:t>, </a:t>
            </a:r>
          </a:p>
          <a:p>
            <a:r>
              <a:rPr lang="tr-TR" dirty="0" smtClean="0"/>
              <a:t> </a:t>
            </a:r>
            <a:r>
              <a:rPr lang="tr-TR" dirty="0" err="1" smtClean="0"/>
              <a:t>Dvolver</a:t>
            </a:r>
            <a:r>
              <a:rPr lang="tr-TR" dirty="0" smtClean="0"/>
              <a:t>, </a:t>
            </a:r>
          </a:p>
          <a:p>
            <a:r>
              <a:rPr lang="tr-TR" dirty="0" smtClean="0"/>
              <a:t> </a:t>
            </a:r>
            <a:r>
              <a:rPr lang="tr-TR" dirty="0" err="1" smtClean="0"/>
              <a:t>Zimmer</a:t>
            </a:r>
            <a:r>
              <a:rPr lang="tr-TR" dirty="0" smtClean="0"/>
              <a:t> </a:t>
            </a:r>
          </a:p>
          <a:p>
            <a:r>
              <a:rPr lang="tr-TR" dirty="0" err="1" smtClean="0"/>
              <a:t>Twins</a:t>
            </a:r>
            <a:r>
              <a:rPr lang="tr-TR" dirty="0" smtClean="0"/>
              <a:t> At </a:t>
            </a:r>
            <a:r>
              <a:rPr lang="tr-TR" dirty="0" err="1" smtClean="0"/>
              <a:t>School</a:t>
            </a:r>
            <a:r>
              <a:rPr lang="tr-TR" dirty="0" smtClean="0"/>
              <a:t>,</a:t>
            </a:r>
          </a:p>
          <a:p>
            <a:r>
              <a:rPr lang="tr-TR" dirty="0" smtClean="0"/>
              <a:t> </a:t>
            </a:r>
            <a:r>
              <a:rPr lang="tr-TR" dirty="0" err="1" smtClean="0"/>
              <a:t>Explee</a:t>
            </a:r>
            <a:r>
              <a:rPr lang="tr-TR" dirty="0" smtClean="0"/>
              <a:t>, </a:t>
            </a:r>
          </a:p>
          <a:p>
            <a:r>
              <a:rPr lang="tr-TR" dirty="0" err="1" smtClean="0"/>
              <a:t>Moovly</a:t>
            </a:r>
            <a:r>
              <a:rPr lang="tr-TR" dirty="0" smtClean="0"/>
              <a:t>, </a:t>
            </a:r>
          </a:p>
          <a:p>
            <a:r>
              <a:rPr lang="tr-TR" dirty="0" err="1" smtClean="0"/>
              <a:t>Creaza</a:t>
            </a:r>
            <a:r>
              <a:rPr lang="tr-TR" dirty="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Comic</a:t>
            </a:r>
            <a:r>
              <a:rPr lang="tr-TR" dirty="0" smtClean="0"/>
              <a:t> </a:t>
            </a:r>
            <a:r>
              <a:rPr lang="tr-TR" dirty="0" err="1" smtClean="0"/>
              <a:t>Creator</a:t>
            </a:r>
            <a:r>
              <a:rPr lang="tr-TR" dirty="0" smtClean="0"/>
              <a:t>, </a:t>
            </a:r>
          </a:p>
          <a:p>
            <a:r>
              <a:rPr lang="tr-TR" dirty="0" err="1" smtClean="0"/>
              <a:t>Drawing</a:t>
            </a:r>
            <a:r>
              <a:rPr lang="tr-TR" dirty="0" smtClean="0"/>
              <a:t> </a:t>
            </a:r>
            <a:r>
              <a:rPr lang="tr-TR" dirty="0" err="1" smtClean="0"/>
              <a:t>Cartoons</a:t>
            </a:r>
            <a:r>
              <a:rPr lang="tr-TR" dirty="0" smtClean="0"/>
              <a:t>, S</a:t>
            </a:r>
          </a:p>
          <a:p>
            <a:r>
              <a:rPr lang="tr-TR" dirty="0" err="1" smtClean="0"/>
              <a:t>tickdraw</a:t>
            </a:r>
            <a:r>
              <a:rPr lang="tr-TR" dirty="0" smtClean="0"/>
              <a:t>, </a:t>
            </a:r>
          </a:p>
          <a:p>
            <a:r>
              <a:rPr lang="tr-TR" dirty="0" err="1" smtClean="0"/>
              <a:t>Kerpoof</a:t>
            </a:r>
            <a:r>
              <a:rPr lang="tr-TR" dirty="0" smtClean="0"/>
              <a:t>, </a:t>
            </a:r>
          </a:p>
          <a:p>
            <a:r>
              <a:rPr lang="tr-TR" dirty="0" err="1" smtClean="0"/>
              <a:t>Xtranormal</a:t>
            </a:r>
            <a:r>
              <a:rPr lang="tr-TR" dirty="0" smtClean="0"/>
              <a:t>,  </a:t>
            </a:r>
          </a:p>
          <a:p>
            <a:r>
              <a:rPr lang="tr-TR" dirty="0" err="1" smtClean="0"/>
              <a:t>Cartoon</a:t>
            </a:r>
            <a:r>
              <a:rPr lang="tr-TR" dirty="0" smtClean="0"/>
              <a:t> </a:t>
            </a:r>
            <a:r>
              <a:rPr lang="tr-TR" dirty="0" err="1" smtClean="0"/>
              <a:t>Maker</a:t>
            </a:r>
            <a:r>
              <a:rPr lang="tr-TR" dirty="0" smtClean="0"/>
              <a:t>, </a:t>
            </a:r>
          </a:p>
          <a:p>
            <a:r>
              <a:rPr lang="tr-TR" dirty="0" err="1" smtClean="0"/>
              <a:t>Goanimate</a:t>
            </a:r>
            <a:endParaRPr lang="tr-TR" dirty="0" smtClean="0"/>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Avatar</a:t>
            </a:r>
            <a:r>
              <a:rPr lang="tr-TR" dirty="0" smtClean="0"/>
              <a:t> Araçları:</a:t>
            </a:r>
            <a:endParaRPr lang="tr-TR" dirty="0"/>
          </a:p>
        </p:txBody>
      </p:sp>
      <p:sp>
        <p:nvSpPr>
          <p:cNvPr id="3" name="2 İçerik Yer Tutucusu"/>
          <p:cNvSpPr>
            <a:spLocks noGrp="1"/>
          </p:cNvSpPr>
          <p:nvPr>
            <p:ph idx="1"/>
          </p:nvPr>
        </p:nvSpPr>
        <p:spPr/>
        <p:txBody>
          <a:bodyPr/>
          <a:lstStyle/>
          <a:p>
            <a:r>
              <a:rPr lang="tr-TR" sz="5400" dirty="0" smtClean="0"/>
              <a:t> </a:t>
            </a:r>
            <a:r>
              <a:rPr lang="tr-TR" sz="5400" dirty="0" err="1" smtClean="0">
                <a:hlinkClick r:id="rId2"/>
              </a:rPr>
              <a:t>Face</a:t>
            </a:r>
            <a:r>
              <a:rPr lang="tr-TR" sz="5400" dirty="0" smtClean="0">
                <a:hlinkClick r:id="rId2"/>
              </a:rPr>
              <a:t>.</a:t>
            </a:r>
            <a:r>
              <a:rPr lang="tr-TR" sz="5400" dirty="0" err="1" smtClean="0">
                <a:hlinkClick r:id="rId2"/>
              </a:rPr>
              <a:t>co</a:t>
            </a:r>
            <a:endParaRPr lang="tr-TR" sz="5400" dirty="0" smtClean="0"/>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Barkod</a:t>
            </a:r>
            <a:r>
              <a:rPr lang="tr-TR" dirty="0" smtClean="0"/>
              <a:t> Araçları</a:t>
            </a:r>
            <a:endParaRPr lang="tr-TR" dirty="0"/>
          </a:p>
        </p:txBody>
      </p:sp>
      <p:sp>
        <p:nvSpPr>
          <p:cNvPr id="3" name="2 İçerik Yer Tutucusu"/>
          <p:cNvSpPr>
            <a:spLocks noGrp="1"/>
          </p:cNvSpPr>
          <p:nvPr>
            <p:ph idx="1"/>
          </p:nvPr>
        </p:nvSpPr>
        <p:spPr/>
        <p:txBody>
          <a:bodyPr/>
          <a:lstStyle/>
          <a:p>
            <a:r>
              <a:rPr lang="tr-TR" dirty="0" err="1" smtClean="0">
                <a:hlinkClick r:id="rId2"/>
              </a:rPr>
              <a:t>Goqr</a:t>
            </a:r>
            <a:r>
              <a:rPr lang="tr-TR" dirty="0" smtClean="0">
                <a:hlinkClick r:id="rId2"/>
              </a:rPr>
              <a:t>.</a:t>
            </a:r>
            <a:r>
              <a:rPr lang="tr-TR" dirty="0" err="1" smtClean="0">
                <a:hlinkClick r:id="rId2"/>
              </a:rPr>
              <a:t>Me</a:t>
            </a:r>
            <a:r>
              <a:rPr lang="tr-TR" dirty="0" smtClean="0"/>
              <a:t>, </a:t>
            </a:r>
          </a:p>
          <a:p>
            <a:r>
              <a:rPr lang="tr-TR" dirty="0" err="1" smtClean="0"/>
              <a:t>Kaywa</a:t>
            </a:r>
            <a:r>
              <a:rPr lang="tr-TR" dirty="0" smtClean="0"/>
              <a:t>, </a:t>
            </a:r>
          </a:p>
          <a:p>
            <a:r>
              <a:rPr lang="tr-TR" dirty="0" err="1" smtClean="0"/>
              <a:t>Qrstuff</a:t>
            </a:r>
            <a:r>
              <a:rPr lang="tr-TR" dirty="0" smtClean="0"/>
              <a:t>, </a:t>
            </a:r>
          </a:p>
          <a:p>
            <a:r>
              <a:rPr lang="tr-TR" dirty="0" err="1" smtClean="0">
                <a:hlinkClick r:id="rId3"/>
              </a:rPr>
              <a:t>Plickers</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Beden Eğitimi Araçları</a:t>
            </a:r>
            <a:endParaRPr lang="tr-TR" dirty="0"/>
          </a:p>
        </p:txBody>
      </p:sp>
      <p:sp>
        <p:nvSpPr>
          <p:cNvPr id="3" name="2 İçerik Yer Tutucusu"/>
          <p:cNvSpPr>
            <a:spLocks noGrp="1"/>
          </p:cNvSpPr>
          <p:nvPr>
            <p:ph idx="1"/>
          </p:nvPr>
        </p:nvSpPr>
        <p:spPr/>
        <p:txBody>
          <a:bodyPr/>
          <a:lstStyle/>
          <a:p>
            <a:r>
              <a:rPr lang="tr-TR" dirty="0" err="1" smtClean="0"/>
              <a:t>Ubersense</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E-Kitap Araçları</a:t>
            </a:r>
            <a:endParaRPr lang="tr-TR" dirty="0"/>
          </a:p>
        </p:txBody>
      </p:sp>
      <p:sp>
        <p:nvSpPr>
          <p:cNvPr id="3" name="2 İçerik Yer Tutucusu"/>
          <p:cNvSpPr>
            <a:spLocks noGrp="1"/>
          </p:cNvSpPr>
          <p:nvPr>
            <p:ph idx="1"/>
          </p:nvPr>
        </p:nvSpPr>
        <p:spPr/>
        <p:txBody>
          <a:bodyPr>
            <a:normAutofit/>
          </a:bodyPr>
          <a:lstStyle/>
          <a:p>
            <a:r>
              <a:rPr lang="tr-TR" dirty="0" err="1" smtClean="0"/>
              <a:t>CubeCreator</a:t>
            </a:r>
            <a:r>
              <a:rPr lang="tr-TR" dirty="0" smtClean="0"/>
              <a:t>,  </a:t>
            </a:r>
          </a:p>
          <a:p>
            <a:r>
              <a:rPr lang="tr-TR" dirty="0" err="1" smtClean="0"/>
              <a:t>Wattpad</a:t>
            </a:r>
            <a:r>
              <a:rPr lang="tr-TR" dirty="0" smtClean="0"/>
              <a:t>, </a:t>
            </a:r>
          </a:p>
          <a:p>
            <a:r>
              <a:rPr lang="tr-TR" dirty="0" smtClean="0"/>
              <a:t> </a:t>
            </a:r>
            <a:r>
              <a:rPr lang="tr-TR" dirty="0" err="1" smtClean="0"/>
              <a:t>Issuu</a:t>
            </a:r>
            <a:r>
              <a:rPr lang="tr-TR" dirty="0" smtClean="0"/>
              <a:t>,  </a:t>
            </a:r>
          </a:p>
          <a:p>
            <a:r>
              <a:rPr lang="tr-TR" dirty="0" err="1" smtClean="0"/>
              <a:t>Tikatok</a:t>
            </a:r>
            <a:r>
              <a:rPr lang="tr-TR" dirty="0" smtClean="0"/>
              <a:t>,  </a:t>
            </a:r>
          </a:p>
          <a:p>
            <a:r>
              <a:rPr lang="tr-TR" dirty="0" err="1" smtClean="0"/>
              <a:t>Ourboox</a:t>
            </a:r>
            <a:r>
              <a:rPr lang="tr-TR" dirty="0" smtClean="0"/>
              <a:t>,</a:t>
            </a:r>
          </a:p>
          <a:p>
            <a:r>
              <a:rPr lang="tr-TR" dirty="0" smtClean="0"/>
              <a:t> </a:t>
            </a:r>
            <a:r>
              <a:rPr lang="tr-TR" dirty="0" err="1" smtClean="0"/>
              <a:t>Zooburst</a:t>
            </a:r>
            <a:r>
              <a:rPr lang="tr-TR" dirty="0" smtClean="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 </a:t>
            </a:r>
            <a:r>
              <a:rPr lang="tr-TR" dirty="0" err="1" smtClean="0"/>
              <a:t>Calameo</a:t>
            </a:r>
            <a:r>
              <a:rPr lang="tr-TR" dirty="0" smtClean="0"/>
              <a:t>,</a:t>
            </a:r>
          </a:p>
          <a:p>
            <a:r>
              <a:rPr lang="tr-TR" dirty="0" smtClean="0"/>
              <a:t> </a:t>
            </a:r>
            <a:r>
              <a:rPr lang="tr-TR" dirty="0" err="1" smtClean="0"/>
              <a:t>My</a:t>
            </a:r>
            <a:r>
              <a:rPr lang="tr-TR" dirty="0" smtClean="0"/>
              <a:t> </a:t>
            </a:r>
            <a:r>
              <a:rPr lang="tr-TR" dirty="0" err="1" smtClean="0"/>
              <a:t>Storymaker</a:t>
            </a:r>
            <a:r>
              <a:rPr lang="tr-TR" dirty="0" smtClean="0"/>
              <a:t>,  </a:t>
            </a:r>
          </a:p>
          <a:p>
            <a:r>
              <a:rPr lang="tr-TR" dirty="0" err="1" smtClean="0"/>
              <a:t>Book</a:t>
            </a:r>
            <a:r>
              <a:rPr lang="tr-TR" dirty="0" smtClean="0"/>
              <a:t> </a:t>
            </a:r>
            <a:r>
              <a:rPr lang="tr-TR" dirty="0" err="1" smtClean="0"/>
              <a:t>Creator</a:t>
            </a:r>
            <a:r>
              <a:rPr lang="tr-TR" dirty="0" smtClean="0"/>
              <a:t>, </a:t>
            </a:r>
          </a:p>
          <a:p>
            <a:r>
              <a:rPr lang="tr-TR" dirty="0" smtClean="0"/>
              <a:t> </a:t>
            </a:r>
            <a:r>
              <a:rPr lang="tr-TR" dirty="0" err="1" smtClean="0"/>
              <a:t>My</a:t>
            </a:r>
            <a:r>
              <a:rPr lang="tr-TR" dirty="0" smtClean="0"/>
              <a:t> </a:t>
            </a:r>
            <a:r>
              <a:rPr lang="tr-TR" dirty="0" err="1" smtClean="0"/>
              <a:t>Storybook</a:t>
            </a:r>
            <a:r>
              <a:rPr lang="tr-TR" dirty="0" smtClean="0"/>
              <a:t>, </a:t>
            </a:r>
          </a:p>
          <a:p>
            <a:r>
              <a:rPr lang="tr-TR" dirty="0" err="1" smtClean="0"/>
              <a:t>Flipsnack</a:t>
            </a:r>
            <a:r>
              <a:rPr lang="tr-TR" dirty="0" smtClean="0"/>
              <a:t>, </a:t>
            </a:r>
          </a:p>
          <a:p>
            <a:r>
              <a:rPr lang="tr-TR" dirty="0" err="1" smtClean="0">
                <a:hlinkClick r:id="rId2"/>
              </a:rPr>
              <a:t>Storybird</a:t>
            </a:r>
            <a:endParaRPr lang="tr-TR" dirty="0" smtClean="0"/>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Fotoğraf ve Resim Araçları</a:t>
            </a:r>
            <a:endParaRPr lang="tr-TR" dirty="0"/>
          </a:p>
        </p:txBody>
      </p:sp>
      <p:sp>
        <p:nvSpPr>
          <p:cNvPr id="3" name="2 İçerik Yer Tutucusu"/>
          <p:cNvSpPr>
            <a:spLocks noGrp="1"/>
          </p:cNvSpPr>
          <p:nvPr>
            <p:ph idx="1"/>
          </p:nvPr>
        </p:nvSpPr>
        <p:spPr/>
        <p:txBody>
          <a:bodyPr>
            <a:normAutofit/>
          </a:bodyPr>
          <a:lstStyle/>
          <a:p>
            <a:r>
              <a:rPr lang="tr-TR" dirty="0" err="1" smtClean="0"/>
              <a:t>Sp</a:t>
            </a:r>
            <a:r>
              <a:rPr lang="tr-TR" dirty="0" smtClean="0"/>
              <a:t> </a:t>
            </a:r>
            <a:r>
              <a:rPr lang="tr-TR" dirty="0" err="1" smtClean="0"/>
              <a:t>Studio</a:t>
            </a:r>
            <a:r>
              <a:rPr lang="tr-TR" dirty="0" smtClean="0"/>
              <a:t>, </a:t>
            </a:r>
          </a:p>
          <a:p>
            <a:r>
              <a:rPr lang="tr-TR" dirty="0" smtClean="0"/>
              <a:t> Banner </a:t>
            </a:r>
            <a:r>
              <a:rPr lang="tr-TR" dirty="0" err="1" smtClean="0"/>
              <a:t>Snack</a:t>
            </a:r>
            <a:r>
              <a:rPr lang="tr-TR" dirty="0" smtClean="0"/>
              <a:t>, </a:t>
            </a:r>
          </a:p>
          <a:p>
            <a:r>
              <a:rPr lang="tr-TR" dirty="0" smtClean="0"/>
              <a:t> </a:t>
            </a:r>
            <a:r>
              <a:rPr lang="tr-TR" dirty="0" err="1" smtClean="0"/>
              <a:t>Picmonkey</a:t>
            </a:r>
            <a:r>
              <a:rPr lang="tr-TR" dirty="0" smtClean="0"/>
              <a:t>, </a:t>
            </a:r>
          </a:p>
          <a:p>
            <a:r>
              <a:rPr lang="tr-TR" dirty="0" smtClean="0"/>
              <a:t> </a:t>
            </a:r>
            <a:r>
              <a:rPr lang="tr-TR" dirty="0" err="1" smtClean="0"/>
              <a:t>Free</a:t>
            </a:r>
            <a:r>
              <a:rPr lang="tr-TR" dirty="0" smtClean="0"/>
              <a:t> </a:t>
            </a:r>
            <a:r>
              <a:rPr lang="tr-TR" dirty="0" err="1" smtClean="0"/>
              <a:t>Gif</a:t>
            </a:r>
            <a:r>
              <a:rPr lang="tr-TR" dirty="0" smtClean="0"/>
              <a:t> </a:t>
            </a:r>
            <a:r>
              <a:rPr lang="tr-TR" dirty="0" err="1" smtClean="0"/>
              <a:t>Maker</a:t>
            </a:r>
            <a:r>
              <a:rPr lang="tr-TR" dirty="0" smtClean="0"/>
              <a:t>, </a:t>
            </a:r>
          </a:p>
          <a:p>
            <a:r>
              <a:rPr lang="tr-TR" dirty="0" smtClean="0"/>
              <a:t> </a:t>
            </a:r>
            <a:r>
              <a:rPr lang="tr-TR" dirty="0" err="1" smtClean="0"/>
              <a:t>Gifmaker</a:t>
            </a:r>
            <a:r>
              <a:rPr lang="tr-TR" dirty="0" smtClean="0"/>
              <a:t>,  </a:t>
            </a:r>
          </a:p>
          <a:p>
            <a:r>
              <a:rPr lang="tr-TR" dirty="0" err="1" smtClean="0"/>
              <a:t>Make</a:t>
            </a:r>
            <a:r>
              <a:rPr lang="tr-TR" dirty="0" smtClean="0"/>
              <a:t> A </a:t>
            </a:r>
            <a:r>
              <a:rPr lang="tr-TR" dirty="0" err="1" smtClean="0"/>
              <a:t>Gif</a:t>
            </a:r>
            <a:r>
              <a:rPr lang="tr-TR" dirty="0" smtClean="0"/>
              <a:t>,  </a:t>
            </a:r>
          </a:p>
          <a:p>
            <a:r>
              <a:rPr lang="tr-TR" dirty="0" err="1" smtClean="0"/>
              <a:t>Pıck</a:t>
            </a:r>
            <a:r>
              <a:rPr lang="tr-TR" dirty="0" smtClean="0"/>
              <a:t> A </a:t>
            </a:r>
            <a:r>
              <a:rPr lang="tr-TR" dirty="0" err="1" smtClean="0"/>
              <a:t>Face</a:t>
            </a:r>
            <a:r>
              <a:rPr lang="tr-TR"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00042"/>
            <a:ext cx="8686800" cy="5786478"/>
          </a:xfrm>
        </p:spPr>
        <p:txBody>
          <a:bodyPr>
            <a:normAutofit/>
          </a:bodyPr>
          <a:lstStyle/>
          <a:p>
            <a:r>
              <a:rPr lang="tr-TR" dirty="0" smtClean="0"/>
              <a:t> </a:t>
            </a:r>
            <a:r>
              <a:rPr lang="tr-TR" sz="4000" dirty="0" smtClean="0"/>
              <a:t>Z kuşağı teknolojiye çok kolay ayak uyduran, özgüveni yüksek, analitik düşünme becerisi yüksek, istediklerinin ne olduğunu bilen, dikkat süreleri kısıtlı olmasına rağmen aynı anda birçok işi yürütebilme yetenekleri sayesinde bu açığı kapatabilen, yaratıcılığa ve yenilikçiliğe önem veren bir kuşaktır</a:t>
            </a:r>
            <a:endParaRPr lang="tr-TR" sz="4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smtClean="0"/>
              <a:t>Imgur</a:t>
            </a:r>
            <a:r>
              <a:rPr lang="tr-TR" dirty="0" smtClean="0"/>
              <a:t>,  </a:t>
            </a:r>
          </a:p>
          <a:p>
            <a:r>
              <a:rPr lang="tr-TR" dirty="0" err="1" smtClean="0"/>
              <a:t>FunnyPho</a:t>
            </a:r>
            <a:r>
              <a:rPr lang="tr-TR" dirty="0" smtClean="0"/>
              <a:t>.</a:t>
            </a:r>
            <a:r>
              <a:rPr lang="tr-TR" dirty="0" err="1" smtClean="0"/>
              <a:t>To</a:t>
            </a:r>
            <a:r>
              <a:rPr lang="tr-TR" dirty="0" smtClean="0"/>
              <a:t>,  </a:t>
            </a:r>
          </a:p>
          <a:p>
            <a:r>
              <a:rPr lang="tr-TR" dirty="0" err="1" smtClean="0"/>
              <a:t>Blabberize</a:t>
            </a:r>
            <a:r>
              <a:rPr lang="tr-TR" dirty="0" smtClean="0"/>
              <a:t>,  </a:t>
            </a:r>
          </a:p>
          <a:p>
            <a:r>
              <a:rPr lang="tr-TR" dirty="0" err="1" smtClean="0"/>
              <a:t>Fodey</a:t>
            </a:r>
            <a:r>
              <a:rPr lang="tr-TR" dirty="0" smtClean="0"/>
              <a:t>, </a:t>
            </a:r>
          </a:p>
          <a:p>
            <a:r>
              <a:rPr lang="tr-TR" dirty="0" smtClean="0"/>
              <a:t> </a:t>
            </a:r>
            <a:r>
              <a:rPr lang="tr-TR" dirty="0" err="1" smtClean="0"/>
              <a:t>Gifmob</a:t>
            </a:r>
            <a:r>
              <a:rPr lang="tr-TR" dirty="0" smtClean="0"/>
              <a:t>,</a:t>
            </a:r>
          </a:p>
          <a:p>
            <a:r>
              <a:rPr lang="tr-TR" dirty="0" smtClean="0"/>
              <a:t> </a:t>
            </a:r>
            <a:r>
              <a:rPr lang="tr-TR" dirty="0" err="1" smtClean="0"/>
              <a:t>Toondoo</a:t>
            </a:r>
            <a:r>
              <a:rPr lang="tr-TR" dirty="0" smtClean="0"/>
              <a:t>, </a:t>
            </a:r>
          </a:p>
          <a:p>
            <a:r>
              <a:rPr lang="tr-TR" dirty="0" err="1" smtClean="0"/>
              <a:t>Bitmoloji</a:t>
            </a:r>
            <a:r>
              <a:rPr lang="tr-TR" dirty="0" smtClean="0"/>
              <a:t>,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smtClean="0"/>
              <a:t>Pıxlr</a:t>
            </a:r>
            <a:r>
              <a:rPr lang="tr-TR" dirty="0" smtClean="0"/>
              <a:t>,</a:t>
            </a:r>
          </a:p>
          <a:p>
            <a:r>
              <a:rPr lang="tr-TR" dirty="0" err="1" smtClean="0"/>
              <a:t>Fairy</a:t>
            </a:r>
            <a:r>
              <a:rPr lang="tr-TR" dirty="0" smtClean="0"/>
              <a:t> </a:t>
            </a:r>
            <a:r>
              <a:rPr lang="tr-TR" dirty="0" err="1" smtClean="0"/>
              <a:t>Books</a:t>
            </a:r>
            <a:r>
              <a:rPr lang="tr-TR" dirty="0" smtClean="0"/>
              <a:t>, </a:t>
            </a:r>
          </a:p>
          <a:p>
            <a:r>
              <a:rPr lang="tr-TR" dirty="0" err="1" smtClean="0"/>
              <a:t>Bitstrips</a:t>
            </a:r>
            <a:r>
              <a:rPr lang="tr-TR" dirty="0" smtClean="0"/>
              <a:t>, </a:t>
            </a:r>
          </a:p>
          <a:p>
            <a:r>
              <a:rPr lang="tr-TR" dirty="0" err="1" smtClean="0"/>
              <a:t>ThingLink</a:t>
            </a:r>
            <a:r>
              <a:rPr lang="tr-TR" dirty="0" smtClean="0"/>
              <a:t>, </a:t>
            </a:r>
          </a:p>
          <a:p>
            <a:r>
              <a:rPr lang="tr-TR" dirty="0" smtClean="0"/>
              <a:t>Camera360, </a:t>
            </a:r>
          </a:p>
          <a:p>
            <a:r>
              <a:rPr lang="tr-TR" dirty="0" smtClean="0"/>
              <a:t> </a:t>
            </a:r>
            <a:r>
              <a:rPr lang="tr-TR" dirty="0" err="1" smtClean="0"/>
              <a:t>Photo</a:t>
            </a:r>
            <a:r>
              <a:rPr lang="tr-TR" dirty="0" smtClean="0"/>
              <a:t> </a:t>
            </a:r>
            <a:r>
              <a:rPr lang="tr-TR" dirty="0" err="1" smtClean="0"/>
              <a:t>Director</a:t>
            </a:r>
            <a:r>
              <a:rPr lang="tr-TR" dirty="0" smtClean="0"/>
              <a:t>,</a:t>
            </a:r>
          </a:p>
          <a:p>
            <a:r>
              <a:rPr lang="tr-TR" dirty="0" smtClean="0"/>
              <a:t> </a:t>
            </a:r>
            <a:r>
              <a:rPr lang="tr-TR" dirty="0" err="1" smtClean="0">
                <a:hlinkClick r:id="rId2"/>
              </a:rPr>
              <a:t>Canva</a:t>
            </a:r>
            <a:r>
              <a:rPr lang="tr-TR" dirty="0" smtClean="0"/>
              <a:t>, </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Flickr</a:t>
            </a:r>
            <a:r>
              <a:rPr lang="tr-TR" dirty="0" smtClean="0"/>
              <a:t>, </a:t>
            </a:r>
          </a:p>
          <a:p>
            <a:r>
              <a:rPr lang="tr-TR" dirty="0" err="1" smtClean="0"/>
              <a:t>Pixabay</a:t>
            </a:r>
            <a:r>
              <a:rPr lang="tr-TR" dirty="0" smtClean="0"/>
              <a:t>, </a:t>
            </a:r>
          </a:p>
          <a:p>
            <a:r>
              <a:rPr lang="tr-TR" dirty="0" err="1" smtClean="0"/>
              <a:t>Photos</a:t>
            </a:r>
            <a:r>
              <a:rPr lang="tr-TR" dirty="0" smtClean="0"/>
              <a:t> </a:t>
            </a:r>
            <a:r>
              <a:rPr lang="tr-TR" dirty="0" err="1" smtClean="0"/>
              <a:t>for</a:t>
            </a:r>
            <a:r>
              <a:rPr lang="tr-TR" dirty="0" smtClean="0"/>
              <a:t> </a:t>
            </a:r>
            <a:r>
              <a:rPr lang="tr-TR" dirty="0" err="1" smtClean="0"/>
              <a:t>Class</a:t>
            </a:r>
            <a:r>
              <a:rPr lang="tr-TR" dirty="0" smtClean="0"/>
              <a:t>, </a:t>
            </a:r>
          </a:p>
          <a:p>
            <a:r>
              <a:rPr lang="tr-TR" dirty="0" err="1" smtClean="0"/>
              <a:t>Gimp</a:t>
            </a:r>
            <a:r>
              <a:rPr lang="tr-TR" dirty="0" smtClean="0"/>
              <a:t>, </a:t>
            </a:r>
          </a:p>
          <a:p>
            <a:r>
              <a:rPr lang="tr-TR" dirty="0" err="1" smtClean="0"/>
              <a:t>Photoscape</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Günlük Tutma Araçları</a:t>
            </a:r>
            <a:endParaRPr lang="tr-TR" dirty="0"/>
          </a:p>
        </p:txBody>
      </p:sp>
      <p:sp>
        <p:nvSpPr>
          <p:cNvPr id="3" name="2 İçerik Yer Tutucusu"/>
          <p:cNvSpPr>
            <a:spLocks noGrp="1"/>
          </p:cNvSpPr>
          <p:nvPr>
            <p:ph idx="1"/>
          </p:nvPr>
        </p:nvSpPr>
        <p:spPr/>
        <p:txBody>
          <a:bodyPr/>
          <a:lstStyle/>
          <a:p>
            <a:r>
              <a:rPr lang="tr-TR" dirty="0" smtClean="0"/>
              <a:t> </a:t>
            </a:r>
            <a:r>
              <a:rPr lang="tr-TR" dirty="0" err="1" smtClean="0"/>
              <a:t>Lınoıt</a:t>
            </a:r>
            <a:r>
              <a:rPr lang="tr-TR" dirty="0" smtClean="0"/>
              <a:t>, </a:t>
            </a:r>
          </a:p>
          <a:p>
            <a:r>
              <a:rPr lang="tr-TR" dirty="0" smtClean="0"/>
              <a:t> </a:t>
            </a:r>
            <a:r>
              <a:rPr lang="tr-TR" dirty="0" err="1" smtClean="0">
                <a:hlinkClick r:id="rId2"/>
              </a:rPr>
              <a:t>Padlet</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Hikaye Araçları:</a:t>
            </a:r>
            <a:endParaRPr lang="tr-TR" dirty="0"/>
          </a:p>
        </p:txBody>
      </p:sp>
      <p:sp>
        <p:nvSpPr>
          <p:cNvPr id="3" name="2 İçerik Yer Tutucusu"/>
          <p:cNvSpPr>
            <a:spLocks noGrp="1"/>
          </p:cNvSpPr>
          <p:nvPr>
            <p:ph idx="1"/>
          </p:nvPr>
        </p:nvSpPr>
        <p:spPr/>
        <p:txBody>
          <a:bodyPr/>
          <a:lstStyle/>
          <a:p>
            <a:r>
              <a:rPr lang="en-US" dirty="0" smtClean="0"/>
              <a:t>Book Press,</a:t>
            </a:r>
            <a:endParaRPr lang="tr-TR" dirty="0" smtClean="0"/>
          </a:p>
          <a:p>
            <a:r>
              <a:rPr lang="en-US" dirty="0" smtClean="0"/>
              <a:t> Story Creator,</a:t>
            </a:r>
            <a:endParaRPr lang="tr-TR" dirty="0" smtClean="0"/>
          </a:p>
          <a:p>
            <a:r>
              <a:rPr lang="en-US" dirty="0" smtClean="0"/>
              <a:t> Halftone 2, </a:t>
            </a:r>
            <a:endParaRPr lang="tr-TR" dirty="0" smtClean="0"/>
          </a:p>
          <a:p>
            <a:r>
              <a:rPr lang="en-US" dirty="0" smtClean="0"/>
              <a:t>Comic Book Creator, </a:t>
            </a:r>
            <a:endParaRPr lang="tr-TR" dirty="0" smtClean="0"/>
          </a:p>
          <a:p>
            <a:r>
              <a:rPr lang="en-US" dirty="0" err="1" smtClean="0">
                <a:hlinkClick r:id="rId2"/>
              </a:rPr>
              <a:t>Storybird</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Harita Araçları</a:t>
            </a:r>
            <a:endParaRPr lang="tr-TR" dirty="0"/>
          </a:p>
        </p:txBody>
      </p:sp>
      <p:sp>
        <p:nvSpPr>
          <p:cNvPr id="3" name="2 İçerik Yer Tutucusu"/>
          <p:cNvSpPr>
            <a:spLocks noGrp="1"/>
          </p:cNvSpPr>
          <p:nvPr>
            <p:ph idx="1"/>
          </p:nvPr>
        </p:nvSpPr>
        <p:spPr/>
        <p:txBody>
          <a:bodyPr>
            <a:normAutofit/>
          </a:bodyPr>
          <a:lstStyle/>
          <a:p>
            <a:r>
              <a:rPr lang="tr-TR" dirty="0" err="1" smtClean="0"/>
              <a:t>Crowdmap</a:t>
            </a:r>
            <a:r>
              <a:rPr lang="tr-TR" dirty="0" smtClean="0"/>
              <a:t>,  </a:t>
            </a:r>
          </a:p>
          <a:p>
            <a:r>
              <a:rPr lang="tr-TR" dirty="0" err="1" smtClean="0"/>
              <a:t>Coogle</a:t>
            </a:r>
            <a:r>
              <a:rPr lang="tr-TR" dirty="0" smtClean="0"/>
              <a:t>,  </a:t>
            </a:r>
          </a:p>
          <a:p>
            <a:r>
              <a:rPr lang="tr-TR" dirty="0" smtClean="0"/>
              <a:t>Text2Mindmap, </a:t>
            </a:r>
          </a:p>
          <a:p>
            <a:r>
              <a:rPr lang="tr-TR" dirty="0" err="1" smtClean="0"/>
              <a:t>Popplet</a:t>
            </a:r>
            <a:r>
              <a:rPr lang="tr-TR" dirty="0" smtClean="0"/>
              <a:t>, </a:t>
            </a:r>
          </a:p>
          <a:p>
            <a:r>
              <a:rPr lang="tr-TR" dirty="0" smtClean="0"/>
              <a:t> </a:t>
            </a:r>
            <a:r>
              <a:rPr lang="tr-TR" dirty="0" err="1" smtClean="0"/>
              <a:t>Mindomo</a:t>
            </a:r>
            <a:r>
              <a:rPr lang="tr-TR" dirty="0" smtClean="0"/>
              <a:t>,  </a:t>
            </a:r>
          </a:p>
          <a:p>
            <a:r>
              <a:rPr lang="tr-TR" dirty="0" err="1" smtClean="0"/>
              <a:t>Gliffy</a:t>
            </a:r>
            <a:r>
              <a:rPr lang="tr-TR" dirty="0" smtClean="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Spiderscribe</a:t>
            </a:r>
            <a:r>
              <a:rPr lang="tr-TR" dirty="0" smtClean="0"/>
              <a:t>,  </a:t>
            </a:r>
          </a:p>
          <a:p>
            <a:r>
              <a:rPr lang="tr-TR" dirty="0" err="1" smtClean="0"/>
              <a:t>Cacoo</a:t>
            </a:r>
            <a:r>
              <a:rPr lang="tr-TR" dirty="0" smtClean="0"/>
              <a:t>,  </a:t>
            </a:r>
          </a:p>
          <a:p>
            <a:r>
              <a:rPr lang="tr-TR" dirty="0" err="1" smtClean="0"/>
              <a:t>Mindmeister</a:t>
            </a:r>
            <a:r>
              <a:rPr lang="tr-TR" dirty="0" smtClean="0"/>
              <a:t>, </a:t>
            </a:r>
          </a:p>
          <a:p>
            <a:r>
              <a:rPr lang="tr-TR" dirty="0" smtClean="0"/>
              <a:t> </a:t>
            </a:r>
            <a:r>
              <a:rPr lang="tr-TR" dirty="0" err="1" smtClean="0"/>
              <a:t>Bubbl</a:t>
            </a:r>
            <a:r>
              <a:rPr lang="tr-TR" dirty="0" smtClean="0"/>
              <a:t>.Us, </a:t>
            </a:r>
          </a:p>
          <a:p>
            <a:r>
              <a:rPr lang="tr-TR" dirty="0" err="1" smtClean="0"/>
              <a:t>Creately</a:t>
            </a:r>
            <a:endParaRPr lang="tr-TR" dirty="0" smtClean="0"/>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Karikatür Yapma Araçları</a:t>
            </a:r>
            <a:endParaRPr lang="tr-TR" dirty="0"/>
          </a:p>
        </p:txBody>
      </p:sp>
      <p:sp>
        <p:nvSpPr>
          <p:cNvPr id="3" name="2 İçerik Yer Tutucusu"/>
          <p:cNvSpPr>
            <a:spLocks noGrp="1"/>
          </p:cNvSpPr>
          <p:nvPr>
            <p:ph idx="1"/>
          </p:nvPr>
        </p:nvSpPr>
        <p:spPr/>
        <p:txBody>
          <a:bodyPr/>
          <a:lstStyle/>
          <a:p>
            <a:r>
              <a:rPr lang="tr-TR" dirty="0" err="1" smtClean="0"/>
              <a:t>Strip</a:t>
            </a:r>
            <a:r>
              <a:rPr lang="tr-TR" dirty="0" smtClean="0"/>
              <a:t> </a:t>
            </a:r>
            <a:r>
              <a:rPr lang="tr-TR" dirty="0" err="1" smtClean="0"/>
              <a:t>Generator</a:t>
            </a:r>
            <a:r>
              <a:rPr lang="tr-TR" dirty="0" smtClean="0"/>
              <a:t>,  </a:t>
            </a:r>
          </a:p>
          <a:p>
            <a:r>
              <a:rPr lang="tr-TR" dirty="0" err="1" smtClean="0"/>
              <a:t>Phrase</a:t>
            </a:r>
            <a:r>
              <a:rPr lang="tr-TR" dirty="0" smtClean="0"/>
              <a:t>.İt, </a:t>
            </a:r>
          </a:p>
          <a:p>
            <a:r>
              <a:rPr lang="tr-TR" dirty="0" err="1" smtClean="0"/>
              <a:t>FunnyTimes</a:t>
            </a:r>
            <a:r>
              <a:rPr lang="tr-TR" dirty="0" smtClean="0"/>
              <a:t>, </a:t>
            </a:r>
          </a:p>
          <a:p>
            <a:r>
              <a:rPr lang="tr-TR" dirty="0" err="1" smtClean="0"/>
              <a:t>Superlame</a:t>
            </a:r>
            <a:r>
              <a:rPr lang="tr-TR" dirty="0" smtClean="0"/>
              <a:t>, </a:t>
            </a:r>
          </a:p>
          <a:p>
            <a:r>
              <a:rPr lang="tr-TR" dirty="0" err="1" smtClean="0"/>
              <a:t>Storyboardthat</a:t>
            </a:r>
            <a:r>
              <a:rPr lang="tr-TR" dirty="0" smtClean="0"/>
              <a:t>,  </a:t>
            </a:r>
          </a:p>
          <a:p>
            <a:r>
              <a:rPr lang="tr-TR" dirty="0" err="1" smtClean="0"/>
              <a:t>Toondoo</a:t>
            </a:r>
            <a:r>
              <a:rPr lang="tr-TR" dirty="0" smtClean="0"/>
              <a:t>, </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Pixton</a:t>
            </a:r>
            <a:r>
              <a:rPr lang="tr-TR" dirty="0" smtClean="0"/>
              <a:t>,  </a:t>
            </a:r>
          </a:p>
          <a:p>
            <a:r>
              <a:rPr lang="tr-TR" dirty="0" err="1" smtClean="0"/>
              <a:t>Storyjumper</a:t>
            </a:r>
            <a:r>
              <a:rPr lang="tr-TR" dirty="0" smtClean="0"/>
              <a:t>, </a:t>
            </a:r>
          </a:p>
          <a:p>
            <a:r>
              <a:rPr lang="tr-TR" dirty="0" smtClean="0"/>
              <a:t> </a:t>
            </a:r>
            <a:r>
              <a:rPr lang="tr-TR" dirty="0" err="1" smtClean="0"/>
              <a:t>Creaza</a:t>
            </a:r>
            <a:r>
              <a:rPr lang="tr-TR" dirty="0" smtClean="0"/>
              <a:t>, </a:t>
            </a:r>
          </a:p>
          <a:p>
            <a:r>
              <a:rPr lang="tr-TR" dirty="0" smtClean="0"/>
              <a:t> </a:t>
            </a:r>
            <a:r>
              <a:rPr lang="tr-TR" dirty="0" err="1" smtClean="0"/>
              <a:t>Bitstrip</a:t>
            </a:r>
            <a:r>
              <a:rPr lang="tr-TR" dirty="0" smtClean="0"/>
              <a:t> </a:t>
            </a:r>
            <a:r>
              <a:rPr lang="tr-TR" dirty="0" err="1" smtClean="0"/>
              <a:t>For</a:t>
            </a:r>
            <a:r>
              <a:rPr lang="tr-TR" dirty="0" smtClean="0"/>
              <a:t> </a:t>
            </a:r>
            <a:r>
              <a:rPr lang="tr-TR" dirty="0" err="1" smtClean="0"/>
              <a:t>Schools</a:t>
            </a:r>
            <a:r>
              <a:rPr lang="tr-TR" dirty="0" smtClean="0"/>
              <a:t>, </a:t>
            </a:r>
          </a:p>
          <a:p>
            <a:r>
              <a:rPr lang="tr-TR" dirty="0" err="1" smtClean="0"/>
              <a:t>Storyjumper</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Kodlama Araçları</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 </a:t>
            </a:r>
            <a:r>
              <a:rPr lang="tr-TR" dirty="0" err="1" smtClean="0"/>
              <a:t>Raspberrypi</a:t>
            </a:r>
            <a:r>
              <a:rPr lang="tr-TR" dirty="0" smtClean="0"/>
              <a:t>, </a:t>
            </a:r>
          </a:p>
          <a:p>
            <a:r>
              <a:rPr lang="tr-TR" dirty="0" err="1" smtClean="0"/>
              <a:t>Kodable</a:t>
            </a:r>
            <a:r>
              <a:rPr lang="tr-TR" dirty="0" smtClean="0"/>
              <a:t>, </a:t>
            </a:r>
          </a:p>
          <a:p>
            <a:r>
              <a:rPr lang="tr-TR" dirty="0" smtClean="0"/>
              <a:t> </a:t>
            </a:r>
            <a:r>
              <a:rPr lang="tr-TR" dirty="0" err="1" smtClean="0"/>
              <a:t>Code</a:t>
            </a:r>
            <a:r>
              <a:rPr lang="tr-TR" dirty="0" smtClean="0"/>
              <a:t> </a:t>
            </a:r>
            <a:r>
              <a:rPr lang="tr-TR" dirty="0" err="1" smtClean="0"/>
              <a:t>Avangers</a:t>
            </a:r>
            <a:r>
              <a:rPr lang="tr-TR" dirty="0" smtClean="0"/>
              <a:t>,  </a:t>
            </a:r>
          </a:p>
          <a:p>
            <a:r>
              <a:rPr lang="tr-TR" dirty="0" err="1" smtClean="0"/>
              <a:t>Scrath</a:t>
            </a:r>
            <a:r>
              <a:rPr lang="tr-TR" dirty="0" smtClean="0"/>
              <a:t> Mit Edu,  </a:t>
            </a:r>
          </a:p>
          <a:p>
            <a:r>
              <a:rPr lang="tr-TR" dirty="0" err="1" smtClean="0"/>
              <a:t>Crunchzilla</a:t>
            </a:r>
            <a:r>
              <a:rPr lang="tr-TR" dirty="0" smtClean="0"/>
              <a:t>, </a:t>
            </a:r>
          </a:p>
          <a:p>
            <a:r>
              <a:rPr lang="tr-TR" dirty="0" err="1" smtClean="0"/>
              <a:t>Code</a:t>
            </a:r>
            <a:r>
              <a:rPr lang="tr-TR" dirty="0" smtClean="0"/>
              <a:t> </a:t>
            </a:r>
            <a:r>
              <a:rPr lang="tr-TR" dirty="0" err="1" smtClean="0"/>
              <a:t>Combat</a:t>
            </a:r>
            <a:r>
              <a:rPr lang="tr-TR" dirty="0" smtClean="0"/>
              <a:t>,</a:t>
            </a:r>
          </a:p>
          <a:p>
            <a:r>
              <a:rPr lang="tr-TR" dirty="0" smtClean="0"/>
              <a:t> </a:t>
            </a:r>
            <a:r>
              <a:rPr lang="tr-TR" dirty="0" err="1" smtClean="0"/>
              <a:t>Code</a:t>
            </a:r>
            <a:r>
              <a:rPr lang="tr-TR" dirty="0" smtClean="0"/>
              <a:t>.Org, </a:t>
            </a:r>
          </a:p>
          <a:p>
            <a:r>
              <a:rPr lang="tr-TR" dirty="0" err="1" smtClean="0"/>
              <a:t>Scratchjr</a:t>
            </a:r>
            <a:r>
              <a:rPr lang="tr-TR" dirty="0" smtClean="0"/>
              <a:t>, </a:t>
            </a:r>
          </a:p>
          <a:p>
            <a:r>
              <a:rPr lang="tr-TR" dirty="0" err="1" smtClean="0"/>
              <a:t>Stratch</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428604"/>
            <a:ext cx="8686800" cy="5651521"/>
          </a:xfrm>
        </p:spPr>
        <p:txBody>
          <a:bodyPr>
            <a:normAutofit fontScale="92500"/>
          </a:bodyPr>
          <a:lstStyle/>
          <a:p>
            <a:endParaRPr lang="tr-TR" sz="4400" dirty="0" smtClean="0"/>
          </a:p>
          <a:p>
            <a:r>
              <a:rPr lang="tr-TR" sz="4400" dirty="0" smtClean="0"/>
              <a:t>Belirgin özelliklerinden dolayı Z kuşağı bir öğrenciye eski standart yöntemler istenilen etkiyi tam oluşturamamaktadır.  Bu nedenle yeni nesil öğrencilere yeni nesil yöntem ve metotlar kullanılması gerekmektedir</a:t>
            </a:r>
            <a:endParaRPr lang="tr-TR" sz="4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Logo Yapım Araçları</a:t>
            </a:r>
            <a:endParaRPr lang="tr-TR" dirty="0"/>
          </a:p>
        </p:txBody>
      </p:sp>
      <p:sp>
        <p:nvSpPr>
          <p:cNvPr id="3" name="2 İçerik Yer Tutucusu"/>
          <p:cNvSpPr>
            <a:spLocks noGrp="1"/>
          </p:cNvSpPr>
          <p:nvPr>
            <p:ph idx="1"/>
          </p:nvPr>
        </p:nvSpPr>
        <p:spPr/>
        <p:txBody>
          <a:bodyPr/>
          <a:lstStyle/>
          <a:p>
            <a:r>
              <a:rPr lang="en-US" dirty="0" smtClean="0"/>
              <a:t>Graphic Springs, </a:t>
            </a:r>
            <a:endParaRPr lang="tr-TR" dirty="0" smtClean="0"/>
          </a:p>
          <a:p>
            <a:r>
              <a:rPr lang="en-US" dirty="0" smtClean="0"/>
              <a:t>Unity 3D,</a:t>
            </a:r>
            <a:endParaRPr lang="tr-TR" dirty="0" smtClean="0"/>
          </a:p>
          <a:p>
            <a:r>
              <a:rPr lang="en-US" dirty="0" smtClean="0"/>
              <a:t> Alice 3D</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Matematik Araçları: </a:t>
            </a:r>
            <a:endParaRPr lang="tr-TR" dirty="0"/>
          </a:p>
        </p:txBody>
      </p:sp>
      <p:sp>
        <p:nvSpPr>
          <p:cNvPr id="3" name="2 İçerik Yer Tutucusu"/>
          <p:cNvSpPr>
            <a:spLocks noGrp="1"/>
          </p:cNvSpPr>
          <p:nvPr>
            <p:ph idx="1"/>
          </p:nvPr>
        </p:nvSpPr>
        <p:spPr/>
        <p:txBody>
          <a:bodyPr>
            <a:normAutofit/>
          </a:bodyPr>
          <a:lstStyle/>
          <a:p>
            <a:r>
              <a:rPr lang="en-US" dirty="0" err="1" smtClean="0">
                <a:hlinkClick r:id="rId2"/>
              </a:rPr>
              <a:t>Matific</a:t>
            </a:r>
            <a:r>
              <a:rPr lang="en-US" dirty="0" smtClean="0"/>
              <a:t>, </a:t>
            </a:r>
            <a:endParaRPr lang="tr-TR" dirty="0" smtClean="0"/>
          </a:p>
          <a:p>
            <a:r>
              <a:rPr lang="en-US" dirty="0" err="1" smtClean="0"/>
              <a:t>Geogebra</a:t>
            </a:r>
            <a:r>
              <a:rPr lang="en-US" dirty="0" smtClean="0"/>
              <a:t>, </a:t>
            </a:r>
            <a:endParaRPr lang="tr-TR" dirty="0" smtClean="0"/>
          </a:p>
          <a:p>
            <a:r>
              <a:rPr lang="en-US" dirty="0" err="1" smtClean="0"/>
              <a:t>Daum</a:t>
            </a:r>
            <a:r>
              <a:rPr lang="en-US" dirty="0" smtClean="0"/>
              <a:t> Equation Editor, </a:t>
            </a:r>
            <a:endParaRPr lang="tr-TR" dirty="0" smtClean="0"/>
          </a:p>
          <a:p>
            <a:r>
              <a:rPr lang="en-US" dirty="0" err="1" smtClean="0"/>
              <a:t>MyScript</a:t>
            </a:r>
            <a:r>
              <a:rPr lang="en-US" dirty="0" smtClean="0"/>
              <a:t> Calculator, </a:t>
            </a:r>
            <a:endParaRPr lang="tr-TR" dirty="0" smtClean="0"/>
          </a:p>
          <a:p>
            <a:r>
              <a:rPr lang="en-US" dirty="0" smtClean="0"/>
              <a:t>Math Maniac, </a:t>
            </a:r>
            <a:endParaRPr lang="tr-TR" dirty="0" smtClean="0"/>
          </a:p>
          <a:p>
            <a:r>
              <a:rPr lang="en-US" dirty="0" smtClean="0"/>
              <a:t>Dreambox.com, </a:t>
            </a:r>
            <a:endParaRPr lang="tr-TR"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US" dirty="0" smtClean="0"/>
              <a:t>Kids Math, </a:t>
            </a:r>
            <a:endParaRPr lang="tr-TR" dirty="0" smtClean="0"/>
          </a:p>
          <a:p>
            <a:r>
              <a:rPr lang="en-US" dirty="0" smtClean="0"/>
              <a:t>Math Formulary, </a:t>
            </a:r>
            <a:endParaRPr lang="tr-TR" dirty="0" smtClean="0"/>
          </a:p>
          <a:p>
            <a:r>
              <a:rPr lang="en-US" dirty="0" smtClean="0"/>
              <a:t>Math Practice Flash Cards, </a:t>
            </a:r>
            <a:endParaRPr lang="tr-TR" dirty="0" smtClean="0"/>
          </a:p>
          <a:p>
            <a:r>
              <a:rPr lang="en-US" dirty="0" smtClean="0"/>
              <a:t>Kids Numbers And Math </a:t>
            </a:r>
            <a:r>
              <a:rPr lang="en-US" dirty="0" err="1" smtClean="0"/>
              <a:t>Lite</a:t>
            </a:r>
            <a:endParaRPr lang="tr-TR" dirty="0" smtClean="0"/>
          </a:p>
          <a:p>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Online Sınav ve </a:t>
            </a:r>
            <a:r>
              <a:rPr lang="tr-TR" dirty="0" err="1" smtClean="0"/>
              <a:t>Quiz</a:t>
            </a:r>
            <a:r>
              <a:rPr lang="tr-TR" dirty="0" smtClean="0"/>
              <a:t> Araçları</a:t>
            </a:r>
            <a:endParaRPr lang="tr-TR" dirty="0"/>
          </a:p>
        </p:txBody>
      </p:sp>
      <p:sp>
        <p:nvSpPr>
          <p:cNvPr id="3" name="2 İçerik Yer Tutucusu"/>
          <p:cNvSpPr>
            <a:spLocks noGrp="1"/>
          </p:cNvSpPr>
          <p:nvPr>
            <p:ph idx="1"/>
          </p:nvPr>
        </p:nvSpPr>
        <p:spPr/>
        <p:txBody>
          <a:bodyPr>
            <a:normAutofit/>
          </a:bodyPr>
          <a:lstStyle/>
          <a:p>
            <a:r>
              <a:rPr lang="tr-TR" dirty="0" smtClean="0"/>
              <a:t> </a:t>
            </a:r>
            <a:r>
              <a:rPr lang="tr-TR" dirty="0" err="1" smtClean="0"/>
              <a:t>Quızlet</a:t>
            </a:r>
            <a:r>
              <a:rPr lang="tr-TR" dirty="0" smtClean="0"/>
              <a:t>, </a:t>
            </a:r>
          </a:p>
          <a:p>
            <a:r>
              <a:rPr lang="tr-TR" dirty="0" err="1" smtClean="0"/>
              <a:t>Easytestmaker</a:t>
            </a:r>
            <a:r>
              <a:rPr lang="tr-TR" dirty="0" smtClean="0"/>
              <a:t>,  </a:t>
            </a:r>
          </a:p>
          <a:p>
            <a:r>
              <a:rPr lang="tr-TR" dirty="0" smtClean="0"/>
              <a:t>What2learn,  </a:t>
            </a:r>
          </a:p>
          <a:p>
            <a:r>
              <a:rPr lang="tr-TR" dirty="0" err="1" smtClean="0"/>
              <a:t>Kubbu</a:t>
            </a:r>
            <a:r>
              <a:rPr lang="tr-TR" dirty="0" smtClean="0"/>
              <a:t>, </a:t>
            </a:r>
          </a:p>
          <a:p>
            <a:r>
              <a:rPr lang="tr-TR" dirty="0" smtClean="0"/>
              <a:t> </a:t>
            </a:r>
            <a:r>
              <a:rPr lang="tr-TR" dirty="0" err="1" smtClean="0"/>
              <a:t>Quıbblo</a:t>
            </a:r>
            <a:r>
              <a:rPr lang="tr-TR" dirty="0" smtClean="0"/>
              <a:t>,  </a:t>
            </a:r>
          </a:p>
          <a:p>
            <a:r>
              <a:rPr lang="tr-TR" dirty="0" err="1" smtClean="0"/>
              <a:t>Quızrevolutıon</a:t>
            </a:r>
            <a:r>
              <a:rPr lang="tr-TR" dirty="0" smtClean="0"/>
              <a:t>,</a:t>
            </a:r>
          </a:p>
          <a:p>
            <a:r>
              <a:rPr lang="tr-TR" dirty="0" smtClean="0"/>
              <a:t> </a:t>
            </a:r>
            <a:r>
              <a:rPr lang="tr-TR" dirty="0" err="1" smtClean="0"/>
              <a:t>Proprofs</a:t>
            </a:r>
            <a:r>
              <a:rPr lang="tr-TR" dirty="0" smtClean="0"/>
              <a:t> </a:t>
            </a:r>
            <a:r>
              <a:rPr lang="tr-TR" dirty="0" err="1" smtClean="0"/>
              <a:t>Quız</a:t>
            </a:r>
            <a:r>
              <a:rPr lang="tr-TR" dirty="0" smtClean="0"/>
              <a:t> </a:t>
            </a:r>
            <a:r>
              <a:rPr lang="tr-TR" dirty="0" err="1" smtClean="0"/>
              <a:t>Maker</a:t>
            </a:r>
            <a:r>
              <a:rPr lang="tr-TR" dirty="0" smtClean="0"/>
              <a:t>, </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smtClean="0"/>
              <a:t>Quiz</a:t>
            </a:r>
            <a:r>
              <a:rPr lang="tr-TR" dirty="0" smtClean="0"/>
              <a:t> </a:t>
            </a:r>
            <a:r>
              <a:rPr lang="tr-TR" dirty="0" err="1" smtClean="0"/>
              <a:t>Slides</a:t>
            </a:r>
            <a:r>
              <a:rPr lang="tr-TR" dirty="0" smtClean="0"/>
              <a:t>, </a:t>
            </a:r>
          </a:p>
          <a:p>
            <a:r>
              <a:rPr lang="tr-TR" dirty="0" smtClean="0"/>
              <a:t> </a:t>
            </a:r>
            <a:r>
              <a:rPr lang="tr-TR" dirty="0" err="1" smtClean="0">
                <a:hlinkClick r:id="rId2"/>
              </a:rPr>
              <a:t>Kahoot</a:t>
            </a:r>
            <a:r>
              <a:rPr lang="tr-TR" dirty="0" smtClean="0"/>
              <a:t>, </a:t>
            </a:r>
          </a:p>
          <a:p>
            <a:r>
              <a:rPr lang="tr-TR" dirty="0" smtClean="0"/>
              <a:t> </a:t>
            </a:r>
            <a:r>
              <a:rPr lang="tr-TR" dirty="0" err="1" smtClean="0"/>
              <a:t>Examtime</a:t>
            </a:r>
            <a:r>
              <a:rPr lang="tr-TR" dirty="0" smtClean="0"/>
              <a:t>, </a:t>
            </a:r>
          </a:p>
          <a:p>
            <a:r>
              <a:rPr lang="tr-TR" dirty="0" smtClean="0"/>
              <a:t> Online </a:t>
            </a:r>
            <a:r>
              <a:rPr lang="tr-TR" dirty="0" err="1" smtClean="0"/>
              <a:t>Quiz</a:t>
            </a:r>
            <a:r>
              <a:rPr lang="tr-TR" dirty="0" smtClean="0"/>
              <a:t> </a:t>
            </a:r>
            <a:r>
              <a:rPr lang="tr-TR" dirty="0" err="1" smtClean="0"/>
              <a:t>Creator</a:t>
            </a:r>
            <a:r>
              <a:rPr lang="tr-TR" dirty="0" smtClean="0"/>
              <a:t>, </a:t>
            </a:r>
          </a:p>
          <a:p>
            <a:r>
              <a:rPr lang="tr-TR" dirty="0" smtClean="0"/>
              <a:t> </a:t>
            </a:r>
            <a:r>
              <a:rPr lang="tr-TR" dirty="0" err="1" smtClean="0"/>
              <a:t>Knowmia</a:t>
            </a:r>
            <a:r>
              <a:rPr lang="tr-TR" dirty="0" smtClean="0"/>
              <a:t>,  </a:t>
            </a:r>
          </a:p>
          <a:p>
            <a:r>
              <a:rPr lang="tr-TR" dirty="0" err="1" smtClean="0"/>
              <a:t>Edpuzzle</a:t>
            </a:r>
            <a:r>
              <a:rPr lang="tr-TR" dirty="0" smtClean="0"/>
              <a:t>, </a:t>
            </a:r>
          </a:p>
          <a:p>
            <a:r>
              <a:rPr lang="tr-TR" dirty="0" err="1" smtClean="0"/>
              <a:t>Gradecam</a:t>
            </a:r>
            <a:r>
              <a:rPr lang="tr-TR" dirty="0" smtClean="0"/>
              <a:t>,</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 </a:t>
            </a:r>
            <a:r>
              <a:rPr lang="tr-TR" dirty="0" err="1" smtClean="0"/>
              <a:t>FlipQuiz</a:t>
            </a:r>
            <a:r>
              <a:rPr lang="tr-TR" dirty="0" smtClean="0"/>
              <a:t>, </a:t>
            </a:r>
          </a:p>
          <a:p>
            <a:r>
              <a:rPr lang="tr-TR" dirty="0" err="1" smtClean="0">
                <a:hlinkClick r:id="rId2"/>
              </a:rPr>
              <a:t>Quickkey</a:t>
            </a:r>
            <a:r>
              <a:rPr lang="tr-TR" dirty="0" smtClean="0"/>
              <a:t>, </a:t>
            </a:r>
          </a:p>
          <a:p>
            <a:r>
              <a:rPr lang="tr-TR" dirty="0" err="1" smtClean="0">
                <a:hlinkClick r:id="rId3"/>
              </a:rPr>
              <a:t>Exam</a:t>
            </a:r>
            <a:r>
              <a:rPr lang="tr-TR" dirty="0" smtClean="0">
                <a:hlinkClick r:id="rId3"/>
              </a:rPr>
              <a:t> </a:t>
            </a:r>
            <a:r>
              <a:rPr lang="tr-TR" dirty="0" err="1" smtClean="0">
                <a:hlinkClick r:id="rId3"/>
              </a:rPr>
              <a:t>Reader</a:t>
            </a:r>
            <a:r>
              <a:rPr lang="tr-TR" dirty="0" smtClean="0"/>
              <a:t>, </a:t>
            </a:r>
          </a:p>
          <a:p>
            <a:r>
              <a:rPr lang="tr-TR" dirty="0" err="1" smtClean="0"/>
              <a:t>Polldaddy</a:t>
            </a:r>
            <a:r>
              <a:rPr lang="tr-TR" dirty="0" smtClean="0"/>
              <a:t>, </a:t>
            </a:r>
          </a:p>
          <a:p>
            <a:r>
              <a:rPr lang="tr-TR" dirty="0" err="1" smtClean="0"/>
              <a:t>Sinavagir</a:t>
            </a:r>
            <a:r>
              <a:rPr lang="tr-TR" dirty="0" smtClean="0"/>
              <a:t>.com,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Mentimeter</a:t>
            </a:r>
            <a:r>
              <a:rPr lang="tr-TR" dirty="0" smtClean="0"/>
              <a:t>, </a:t>
            </a:r>
          </a:p>
          <a:p>
            <a:r>
              <a:rPr lang="tr-TR" dirty="0" err="1" smtClean="0"/>
              <a:t>Flubaroo</a:t>
            </a:r>
            <a:r>
              <a:rPr lang="tr-TR" dirty="0" smtClean="0"/>
              <a:t>, </a:t>
            </a:r>
          </a:p>
          <a:p>
            <a:r>
              <a:rPr lang="tr-TR" dirty="0" err="1" smtClean="0">
                <a:hlinkClick r:id="rId2"/>
              </a:rPr>
              <a:t>Plickers</a:t>
            </a:r>
            <a:r>
              <a:rPr lang="tr-TR" dirty="0" smtClean="0"/>
              <a:t>, </a:t>
            </a:r>
          </a:p>
          <a:p>
            <a:r>
              <a:rPr lang="tr-TR" dirty="0" err="1" smtClean="0">
                <a:hlinkClick r:id="rId3"/>
              </a:rPr>
              <a:t>Quizizz</a:t>
            </a:r>
            <a:r>
              <a:rPr lang="tr-TR" dirty="0" smtClean="0"/>
              <a:t>, </a:t>
            </a:r>
          </a:p>
          <a:p>
            <a:r>
              <a:rPr lang="tr-TR" dirty="0" err="1" smtClean="0"/>
              <a:t>Slideshare</a:t>
            </a:r>
            <a:endParaRPr lang="tr-TR" dirty="0" smtClean="0"/>
          </a:p>
          <a:p>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 Yapım Araçları: </a:t>
            </a:r>
            <a:endParaRPr lang="tr-TR" dirty="0"/>
          </a:p>
        </p:txBody>
      </p:sp>
      <p:sp>
        <p:nvSpPr>
          <p:cNvPr id="3" name="2 İçerik Yer Tutucusu"/>
          <p:cNvSpPr>
            <a:spLocks noGrp="1"/>
          </p:cNvSpPr>
          <p:nvPr>
            <p:ph idx="1"/>
          </p:nvPr>
        </p:nvSpPr>
        <p:spPr/>
        <p:txBody>
          <a:bodyPr>
            <a:normAutofit/>
          </a:bodyPr>
          <a:lstStyle/>
          <a:p>
            <a:r>
              <a:rPr lang="tr-TR" dirty="0" err="1" smtClean="0"/>
              <a:t>Classcraft</a:t>
            </a:r>
            <a:r>
              <a:rPr lang="tr-TR" dirty="0" smtClean="0"/>
              <a:t>, </a:t>
            </a:r>
          </a:p>
          <a:p>
            <a:r>
              <a:rPr lang="tr-TR" dirty="0" err="1" smtClean="0"/>
              <a:t>Crosswordlabs</a:t>
            </a:r>
            <a:r>
              <a:rPr lang="tr-TR" dirty="0" smtClean="0"/>
              <a:t>, </a:t>
            </a:r>
          </a:p>
          <a:p>
            <a:r>
              <a:rPr lang="tr-TR" dirty="0" err="1" smtClean="0"/>
              <a:t>Armored</a:t>
            </a:r>
            <a:r>
              <a:rPr lang="tr-TR" dirty="0" smtClean="0"/>
              <a:t> </a:t>
            </a:r>
            <a:r>
              <a:rPr lang="tr-TR" dirty="0" err="1" smtClean="0"/>
              <a:t>Penguin</a:t>
            </a:r>
            <a:r>
              <a:rPr lang="tr-TR" dirty="0" smtClean="0"/>
              <a:t>,</a:t>
            </a:r>
          </a:p>
          <a:p>
            <a:r>
              <a:rPr lang="tr-TR" dirty="0" smtClean="0"/>
              <a:t> </a:t>
            </a:r>
            <a:r>
              <a:rPr lang="tr-TR" dirty="0" err="1" smtClean="0"/>
              <a:t>Jigsaw</a:t>
            </a:r>
            <a:r>
              <a:rPr lang="tr-TR" dirty="0" smtClean="0"/>
              <a:t> Planet, </a:t>
            </a:r>
          </a:p>
          <a:p>
            <a:r>
              <a:rPr lang="tr-TR" dirty="0" err="1" smtClean="0"/>
              <a:t>Museen</a:t>
            </a:r>
            <a:r>
              <a:rPr lang="tr-TR" dirty="0" smtClean="0"/>
              <a:t> </a:t>
            </a:r>
            <a:r>
              <a:rPr lang="tr-TR" dirty="0" err="1" smtClean="0"/>
              <a:t>Thinkport</a:t>
            </a:r>
            <a:r>
              <a:rPr lang="tr-TR" dirty="0" smtClean="0"/>
              <a:t>, </a:t>
            </a:r>
          </a:p>
          <a:p>
            <a:r>
              <a:rPr lang="tr-TR" dirty="0" err="1" smtClean="0"/>
              <a:t>Sploder</a:t>
            </a:r>
            <a:r>
              <a:rPr lang="tr-TR" dirty="0" smtClean="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Class</a:t>
            </a:r>
            <a:r>
              <a:rPr lang="tr-TR" dirty="0" smtClean="0"/>
              <a:t> </a:t>
            </a:r>
            <a:r>
              <a:rPr lang="tr-TR" dirty="0" err="1" smtClean="0"/>
              <a:t>Tools</a:t>
            </a:r>
            <a:r>
              <a:rPr lang="tr-TR" dirty="0" smtClean="0"/>
              <a:t>, </a:t>
            </a:r>
          </a:p>
          <a:p>
            <a:r>
              <a:rPr lang="tr-TR" dirty="0" err="1" smtClean="0"/>
              <a:t>Studystack</a:t>
            </a:r>
            <a:r>
              <a:rPr lang="tr-TR" dirty="0" smtClean="0"/>
              <a:t>, </a:t>
            </a:r>
          </a:p>
          <a:p>
            <a:r>
              <a:rPr lang="tr-TR" dirty="0" err="1" smtClean="0"/>
              <a:t>Big</a:t>
            </a:r>
            <a:r>
              <a:rPr lang="tr-TR" dirty="0" smtClean="0"/>
              <a:t> </a:t>
            </a:r>
            <a:r>
              <a:rPr lang="tr-TR" dirty="0" err="1" smtClean="0"/>
              <a:t>Hug</a:t>
            </a:r>
            <a:r>
              <a:rPr lang="tr-TR" dirty="0" smtClean="0"/>
              <a:t> </a:t>
            </a:r>
            <a:r>
              <a:rPr lang="tr-TR" dirty="0" err="1" smtClean="0"/>
              <a:t>Labs</a:t>
            </a:r>
            <a:r>
              <a:rPr lang="tr-TR" dirty="0" smtClean="0"/>
              <a:t>, </a:t>
            </a:r>
          </a:p>
          <a:p>
            <a:r>
              <a:rPr lang="tr-TR" dirty="0" err="1" smtClean="0"/>
              <a:t>Learningapps</a:t>
            </a:r>
            <a:r>
              <a:rPr lang="tr-TR" dirty="0" smtClean="0"/>
              <a:t>, </a:t>
            </a:r>
          </a:p>
          <a:p>
            <a:r>
              <a:rPr lang="tr-TR" dirty="0" err="1" smtClean="0"/>
              <a:t>Cram</a:t>
            </a:r>
            <a:r>
              <a:rPr lang="tr-TR" dirty="0" smtClean="0"/>
              <a:t>, </a:t>
            </a:r>
          </a:p>
          <a:p>
            <a:r>
              <a:rPr lang="tr-TR" dirty="0" err="1" smtClean="0"/>
              <a:t>Zondlee</a:t>
            </a:r>
            <a:endParaRPr lang="tr-TR" dirty="0" smtClean="0"/>
          </a:p>
          <a:p>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Sanal Gerçeklik Araçları</a:t>
            </a:r>
            <a:endParaRPr lang="tr-TR" dirty="0"/>
          </a:p>
        </p:txBody>
      </p:sp>
      <p:sp>
        <p:nvSpPr>
          <p:cNvPr id="3" name="2 İçerik Yer Tutucusu"/>
          <p:cNvSpPr>
            <a:spLocks noGrp="1"/>
          </p:cNvSpPr>
          <p:nvPr>
            <p:ph idx="1"/>
          </p:nvPr>
        </p:nvSpPr>
        <p:spPr/>
        <p:txBody>
          <a:bodyPr>
            <a:normAutofit fontScale="92500" lnSpcReduction="20000"/>
          </a:bodyPr>
          <a:lstStyle/>
          <a:p>
            <a:r>
              <a:rPr lang="en-US" dirty="0" smtClean="0">
                <a:hlinkClick r:id="rId2"/>
              </a:rPr>
              <a:t>Quiver</a:t>
            </a:r>
            <a:r>
              <a:rPr lang="en-US" dirty="0" smtClean="0"/>
              <a:t>,</a:t>
            </a:r>
            <a:endParaRPr lang="tr-TR" dirty="0" smtClean="0"/>
          </a:p>
          <a:p>
            <a:r>
              <a:rPr lang="en-US" dirty="0" smtClean="0"/>
              <a:t> </a:t>
            </a:r>
            <a:r>
              <a:rPr lang="en-US" dirty="0" err="1" smtClean="0">
                <a:hlinkClick r:id="rId3"/>
              </a:rPr>
              <a:t>Aurasma</a:t>
            </a:r>
            <a:r>
              <a:rPr lang="en-US" dirty="0" smtClean="0"/>
              <a:t>, </a:t>
            </a:r>
            <a:endParaRPr lang="tr-TR" dirty="0" smtClean="0"/>
          </a:p>
          <a:p>
            <a:r>
              <a:rPr lang="en-US" dirty="0" smtClean="0">
                <a:hlinkClick r:id="rId4"/>
              </a:rPr>
              <a:t>Quiver Education</a:t>
            </a:r>
            <a:r>
              <a:rPr lang="en-US" dirty="0" smtClean="0"/>
              <a:t>,  </a:t>
            </a:r>
            <a:endParaRPr lang="tr-TR" dirty="0" smtClean="0"/>
          </a:p>
          <a:p>
            <a:r>
              <a:rPr lang="en-US" dirty="0" err="1" smtClean="0"/>
              <a:t>Colar</a:t>
            </a:r>
            <a:r>
              <a:rPr lang="en-US" dirty="0" smtClean="0"/>
              <a:t> Mix,</a:t>
            </a:r>
            <a:endParaRPr lang="tr-TR" dirty="0" smtClean="0"/>
          </a:p>
          <a:p>
            <a:r>
              <a:rPr lang="en-US" dirty="0" smtClean="0"/>
              <a:t> Fetch lunch rush, </a:t>
            </a:r>
            <a:endParaRPr lang="tr-TR" dirty="0" smtClean="0"/>
          </a:p>
          <a:p>
            <a:r>
              <a:rPr lang="en-US" dirty="0" err="1" smtClean="0"/>
              <a:t>Anotomy</a:t>
            </a:r>
            <a:r>
              <a:rPr lang="en-US" dirty="0" smtClean="0"/>
              <a:t> 4D, </a:t>
            </a:r>
            <a:endParaRPr lang="tr-TR" dirty="0" smtClean="0"/>
          </a:p>
          <a:p>
            <a:r>
              <a:rPr lang="en-US" dirty="0" err="1" smtClean="0"/>
              <a:t>Ar</a:t>
            </a:r>
            <a:r>
              <a:rPr lang="en-US" dirty="0" smtClean="0"/>
              <a:t> Flashcards,</a:t>
            </a:r>
            <a:endParaRPr lang="tr-TR" dirty="0" smtClean="0"/>
          </a:p>
          <a:p>
            <a:r>
              <a:rPr lang="en-US" dirty="0" smtClean="0"/>
              <a:t> Augmented Reality, </a:t>
            </a:r>
            <a:endParaRPr lang="tr-TR" dirty="0" smtClean="0"/>
          </a:p>
          <a:p>
            <a:r>
              <a:rPr lang="en-US" dirty="0" smtClean="0">
                <a:hlinkClick r:id="rId5"/>
              </a:rPr>
              <a:t>Animal 4D</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71480"/>
            <a:ext cx="8686800" cy="5508645"/>
          </a:xfrm>
        </p:spPr>
        <p:txBody>
          <a:bodyPr/>
          <a:lstStyle/>
          <a:p>
            <a:endParaRPr lang="tr-TR" dirty="0" smtClean="0"/>
          </a:p>
          <a:p>
            <a:endParaRPr lang="tr-TR" dirty="0" smtClean="0"/>
          </a:p>
          <a:p>
            <a:r>
              <a:rPr lang="tr-TR" sz="4400" dirty="0" smtClean="0"/>
              <a:t>Web 2.0 teknolojisi bu konuda yardımımıza yetişiyor ve yeni nesil gençlere daha uygun bir eğitim ortamı oluşturmamıza yardımcı oluyor.</a:t>
            </a:r>
            <a:endParaRPr lang="tr-TR" sz="4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Sanal Duvar ve Pano Araçları:</a:t>
            </a:r>
            <a:endParaRPr lang="tr-TR" dirty="0"/>
          </a:p>
        </p:txBody>
      </p:sp>
      <p:sp>
        <p:nvSpPr>
          <p:cNvPr id="3" name="2 İçerik Yer Tutucusu"/>
          <p:cNvSpPr>
            <a:spLocks noGrp="1"/>
          </p:cNvSpPr>
          <p:nvPr>
            <p:ph idx="1"/>
          </p:nvPr>
        </p:nvSpPr>
        <p:spPr/>
        <p:txBody>
          <a:bodyPr>
            <a:normAutofit/>
          </a:bodyPr>
          <a:lstStyle/>
          <a:p>
            <a:r>
              <a:rPr lang="tr-TR" dirty="0" err="1" smtClean="0">
                <a:hlinkClick r:id="rId2"/>
              </a:rPr>
              <a:t>Padlet</a:t>
            </a:r>
            <a:r>
              <a:rPr lang="tr-TR" dirty="0" smtClean="0"/>
              <a:t>, </a:t>
            </a:r>
          </a:p>
          <a:p>
            <a:r>
              <a:rPr lang="tr-TR" dirty="0" err="1" smtClean="0"/>
              <a:t>Popplet</a:t>
            </a:r>
            <a:r>
              <a:rPr lang="tr-TR" dirty="0" smtClean="0"/>
              <a:t>,</a:t>
            </a:r>
          </a:p>
          <a:p>
            <a:r>
              <a:rPr lang="tr-TR" dirty="0" smtClean="0"/>
              <a:t> </a:t>
            </a:r>
            <a:r>
              <a:rPr lang="tr-TR" dirty="0" err="1" smtClean="0"/>
              <a:t>Befunky</a:t>
            </a:r>
            <a:r>
              <a:rPr lang="tr-TR" dirty="0" smtClean="0"/>
              <a:t>, </a:t>
            </a:r>
          </a:p>
          <a:p>
            <a:r>
              <a:rPr lang="tr-TR" dirty="0" err="1" smtClean="0"/>
              <a:t>Tagul</a:t>
            </a:r>
            <a:r>
              <a:rPr lang="tr-TR" dirty="0" smtClean="0"/>
              <a:t>, </a:t>
            </a:r>
          </a:p>
          <a:p>
            <a:r>
              <a:rPr lang="tr-TR" dirty="0" err="1" smtClean="0"/>
              <a:t>Spiderscribe</a:t>
            </a:r>
            <a:r>
              <a:rPr lang="tr-TR" dirty="0" smtClean="0"/>
              <a:t>, </a:t>
            </a:r>
          </a:p>
          <a:p>
            <a:r>
              <a:rPr lang="tr-TR" dirty="0" err="1" smtClean="0"/>
              <a:t>Realtimeboard</a:t>
            </a:r>
            <a:r>
              <a:rPr lang="tr-TR" dirty="0" smtClean="0"/>
              <a:t>, </a:t>
            </a:r>
          </a:p>
          <a:p>
            <a:r>
              <a:rPr lang="tr-TR" dirty="0" err="1" smtClean="0"/>
              <a:t>Edistorm</a:t>
            </a:r>
            <a:r>
              <a:rPr lang="tr-TR" dirty="0" smtClean="0"/>
              <a:t>, </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 </a:t>
            </a:r>
            <a:r>
              <a:rPr lang="tr-TR" dirty="0" err="1" smtClean="0"/>
              <a:t>Wridea</a:t>
            </a:r>
            <a:r>
              <a:rPr lang="tr-TR" dirty="0" smtClean="0"/>
              <a:t>, </a:t>
            </a:r>
          </a:p>
          <a:p>
            <a:r>
              <a:rPr lang="tr-TR" dirty="0" err="1" smtClean="0"/>
              <a:t>Bubbl</a:t>
            </a:r>
            <a:r>
              <a:rPr lang="tr-TR" dirty="0" smtClean="0"/>
              <a:t>.Us, </a:t>
            </a:r>
          </a:p>
          <a:p>
            <a:r>
              <a:rPr lang="tr-TR" dirty="0" err="1" smtClean="0"/>
              <a:t>Wordıtout</a:t>
            </a:r>
            <a:r>
              <a:rPr lang="tr-TR" dirty="0" smtClean="0"/>
              <a:t>, </a:t>
            </a:r>
          </a:p>
          <a:p>
            <a:r>
              <a:rPr lang="tr-TR" dirty="0" smtClean="0"/>
              <a:t>Mind42, </a:t>
            </a:r>
          </a:p>
          <a:p>
            <a:r>
              <a:rPr lang="tr-TR" dirty="0" err="1" smtClean="0"/>
              <a:t>Gliffy</a:t>
            </a:r>
            <a:r>
              <a:rPr lang="tr-TR" dirty="0" smtClean="0"/>
              <a:t>, </a:t>
            </a:r>
          </a:p>
          <a:p>
            <a:r>
              <a:rPr lang="tr-TR" dirty="0" err="1" smtClean="0"/>
              <a:t>Dipity</a:t>
            </a:r>
            <a:r>
              <a:rPr lang="tr-TR" dirty="0" smtClean="0"/>
              <a:t>, </a:t>
            </a:r>
          </a:p>
          <a:p>
            <a:r>
              <a:rPr lang="tr-TR" dirty="0" err="1" smtClean="0"/>
              <a:t>Scribblar</a:t>
            </a:r>
            <a:r>
              <a:rPr lang="tr-TR" dirty="0" smtClean="0"/>
              <a:t>, </a:t>
            </a:r>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smtClean="0"/>
              <a:t>Mindmeister</a:t>
            </a:r>
            <a:r>
              <a:rPr lang="tr-TR" dirty="0" smtClean="0"/>
              <a:t>, </a:t>
            </a:r>
          </a:p>
          <a:p>
            <a:r>
              <a:rPr lang="tr-TR" dirty="0" err="1" smtClean="0"/>
              <a:t>Lucid</a:t>
            </a:r>
            <a:r>
              <a:rPr lang="tr-TR" dirty="0" smtClean="0"/>
              <a:t> </a:t>
            </a:r>
            <a:r>
              <a:rPr lang="tr-TR" dirty="0" err="1" smtClean="0"/>
              <a:t>Chart</a:t>
            </a:r>
            <a:r>
              <a:rPr lang="tr-TR" dirty="0" smtClean="0"/>
              <a:t>, </a:t>
            </a:r>
          </a:p>
          <a:p>
            <a:r>
              <a:rPr lang="tr-TR" dirty="0" err="1" smtClean="0"/>
              <a:t>Text</a:t>
            </a:r>
            <a:r>
              <a:rPr lang="tr-TR" dirty="0" smtClean="0"/>
              <a:t> 2 </a:t>
            </a:r>
            <a:r>
              <a:rPr lang="tr-TR" dirty="0" err="1" smtClean="0"/>
              <a:t>Mind</a:t>
            </a:r>
            <a:r>
              <a:rPr lang="tr-TR" dirty="0" smtClean="0"/>
              <a:t> </a:t>
            </a:r>
            <a:r>
              <a:rPr lang="tr-TR" dirty="0" err="1" smtClean="0"/>
              <a:t>Map</a:t>
            </a:r>
            <a:r>
              <a:rPr lang="tr-TR" dirty="0" smtClean="0"/>
              <a:t>,</a:t>
            </a:r>
          </a:p>
          <a:p>
            <a:r>
              <a:rPr lang="tr-TR" dirty="0" smtClean="0"/>
              <a:t> </a:t>
            </a:r>
            <a:r>
              <a:rPr lang="tr-TR" dirty="0" err="1" smtClean="0"/>
              <a:t>Wise</a:t>
            </a:r>
            <a:r>
              <a:rPr lang="tr-TR" dirty="0" smtClean="0"/>
              <a:t> </a:t>
            </a:r>
            <a:r>
              <a:rPr lang="tr-TR" dirty="0" err="1" smtClean="0"/>
              <a:t>Mapping</a:t>
            </a:r>
            <a:r>
              <a:rPr lang="tr-TR" dirty="0" smtClean="0"/>
              <a:t>, </a:t>
            </a:r>
          </a:p>
          <a:p>
            <a:r>
              <a:rPr lang="tr-TR" dirty="0" smtClean="0"/>
              <a:t>Kelime Bulutu, </a:t>
            </a:r>
          </a:p>
          <a:p>
            <a:r>
              <a:rPr lang="tr-TR" dirty="0" err="1" smtClean="0"/>
              <a:t>Pixteller</a:t>
            </a:r>
            <a:r>
              <a:rPr lang="tr-TR" dirty="0" smtClean="0"/>
              <a:t>, </a:t>
            </a:r>
          </a:p>
          <a:p>
            <a:r>
              <a:rPr lang="tr-TR" dirty="0" err="1" smtClean="0"/>
              <a:t>Block</a:t>
            </a:r>
            <a:r>
              <a:rPr lang="tr-TR" dirty="0" smtClean="0"/>
              <a:t> Poster, </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err="1" smtClean="0"/>
              <a:t>Linoit</a:t>
            </a:r>
            <a:r>
              <a:rPr lang="tr-TR" dirty="0" smtClean="0"/>
              <a:t>, </a:t>
            </a:r>
          </a:p>
          <a:p>
            <a:r>
              <a:rPr lang="tr-TR" dirty="0" err="1" smtClean="0"/>
              <a:t>Wordle</a:t>
            </a:r>
            <a:r>
              <a:rPr lang="tr-TR" dirty="0" smtClean="0"/>
              <a:t>, </a:t>
            </a:r>
          </a:p>
          <a:p>
            <a:r>
              <a:rPr lang="tr-TR" dirty="0" err="1" smtClean="0"/>
              <a:t>Glogster</a:t>
            </a:r>
            <a:r>
              <a:rPr lang="tr-TR" dirty="0" smtClean="0"/>
              <a:t>, </a:t>
            </a:r>
          </a:p>
          <a:p>
            <a:r>
              <a:rPr lang="tr-TR" dirty="0" err="1" smtClean="0"/>
              <a:t>Tagcrowd</a:t>
            </a:r>
            <a:r>
              <a:rPr lang="tr-TR" dirty="0" smtClean="0"/>
              <a:t>, </a:t>
            </a:r>
          </a:p>
          <a:p>
            <a:r>
              <a:rPr lang="tr-TR" dirty="0" err="1" smtClean="0"/>
              <a:t>Cacoo</a:t>
            </a:r>
            <a:r>
              <a:rPr lang="tr-TR" dirty="0" smtClean="0"/>
              <a:t>, </a:t>
            </a:r>
          </a:p>
          <a:p>
            <a:r>
              <a:rPr lang="tr-TR" dirty="0" smtClean="0"/>
              <a:t>Show </a:t>
            </a:r>
            <a:r>
              <a:rPr lang="tr-TR" dirty="0" err="1" smtClean="0"/>
              <a:t>And</a:t>
            </a:r>
            <a:r>
              <a:rPr lang="tr-TR" dirty="0" smtClean="0"/>
              <a:t> </a:t>
            </a:r>
            <a:r>
              <a:rPr lang="tr-TR" dirty="0" err="1" smtClean="0"/>
              <a:t>Tell</a:t>
            </a:r>
            <a:r>
              <a:rPr lang="tr-TR" dirty="0" smtClean="0"/>
              <a:t>, </a:t>
            </a:r>
          </a:p>
          <a:p>
            <a:r>
              <a:rPr lang="tr-TR" dirty="0" err="1" smtClean="0"/>
              <a:t>Edcansas</a:t>
            </a:r>
            <a:r>
              <a:rPr lang="tr-TR" dirty="0" smtClean="0"/>
              <a:t>, </a:t>
            </a:r>
          </a:p>
          <a:p>
            <a:r>
              <a:rPr lang="tr-TR" dirty="0" err="1" smtClean="0"/>
              <a:t>Tell</a:t>
            </a:r>
            <a:r>
              <a:rPr lang="tr-TR" dirty="0" smtClean="0"/>
              <a:t> </a:t>
            </a:r>
            <a:r>
              <a:rPr lang="tr-TR" dirty="0" err="1" smtClean="0"/>
              <a:t>Me</a:t>
            </a:r>
            <a:r>
              <a:rPr lang="tr-TR" dirty="0" smtClean="0"/>
              <a:t> </a:t>
            </a:r>
            <a:r>
              <a:rPr lang="tr-TR" dirty="0" err="1" smtClean="0"/>
              <a:t>Stories</a:t>
            </a:r>
            <a:r>
              <a:rPr lang="tr-TR" dirty="0" smtClean="0"/>
              <a:t>, </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Slatebox</a:t>
            </a:r>
            <a:endParaRPr lang="tr-TR" dirty="0" smtClean="0"/>
          </a:p>
          <a:p>
            <a:r>
              <a:rPr lang="tr-TR" dirty="0" err="1" smtClean="0"/>
              <a:t>Penzu</a:t>
            </a:r>
            <a:r>
              <a:rPr lang="tr-TR" dirty="0" smtClean="0"/>
              <a:t>, </a:t>
            </a:r>
          </a:p>
          <a:p>
            <a:r>
              <a:rPr lang="tr-TR" dirty="0" err="1" smtClean="0"/>
              <a:t>Aww</a:t>
            </a:r>
            <a:r>
              <a:rPr lang="tr-TR" dirty="0" smtClean="0"/>
              <a:t> </a:t>
            </a:r>
            <a:r>
              <a:rPr lang="tr-TR" dirty="0" err="1" smtClean="0"/>
              <a:t>Whiteboard</a:t>
            </a:r>
            <a:r>
              <a:rPr lang="tr-TR" dirty="0" smtClean="0"/>
              <a:t>, </a:t>
            </a:r>
          </a:p>
          <a:p>
            <a:r>
              <a:rPr lang="tr-TR" dirty="0" err="1" smtClean="0"/>
              <a:t>Pixiclip</a:t>
            </a:r>
            <a:r>
              <a:rPr lang="tr-TR" dirty="0" smtClean="0"/>
              <a:t>, </a:t>
            </a:r>
          </a:p>
          <a:p>
            <a:r>
              <a:rPr lang="tr-TR" dirty="0" err="1" smtClean="0"/>
              <a:t>Sketch</a:t>
            </a:r>
            <a:r>
              <a:rPr lang="tr-TR" dirty="0" smtClean="0"/>
              <a:t> Toy, </a:t>
            </a:r>
          </a:p>
          <a:p>
            <a:r>
              <a:rPr lang="tr-TR" dirty="0" err="1" smtClean="0"/>
              <a:t>Easelly</a:t>
            </a:r>
            <a:r>
              <a:rPr lang="tr-TR" dirty="0" smtClean="0"/>
              <a:t>,</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Sertifika-Belge Araçları</a:t>
            </a:r>
            <a:endParaRPr lang="tr-TR" dirty="0"/>
          </a:p>
        </p:txBody>
      </p:sp>
      <p:sp>
        <p:nvSpPr>
          <p:cNvPr id="3" name="2 İçerik Yer Tutucusu"/>
          <p:cNvSpPr>
            <a:spLocks noGrp="1"/>
          </p:cNvSpPr>
          <p:nvPr>
            <p:ph idx="1"/>
          </p:nvPr>
        </p:nvSpPr>
        <p:spPr/>
        <p:txBody>
          <a:bodyPr/>
          <a:lstStyle/>
          <a:p>
            <a:r>
              <a:rPr lang="tr-TR" dirty="0" err="1" smtClean="0"/>
              <a:t>Certificate</a:t>
            </a:r>
            <a:r>
              <a:rPr lang="tr-TR" dirty="0" smtClean="0"/>
              <a:t> </a:t>
            </a:r>
            <a:r>
              <a:rPr lang="tr-TR" dirty="0" err="1" smtClean="0"/>
              <a:t>Magic</a:t>
            </a:r>
            <a:r>
              <a:rPr lang="tr-TR" dirty="0" smtClean="0"/>
              <a:t>, </a:t>
            </a:r>
          </a:p>
          <a:p>
            <a:r>
              <a:rPr lang="tr-TR" dirty="0" err="1" smtClean="0"/>
              <a:t>Quick</a:t>
            </a:r>
            <a:r>
              <a:rPr lang="tr-TR" dirty="0" smtClean="0"/>
              <a:t> </a:t>
            </a:r>
            <a:r>
              <a:rPr lang="tr-TR" dirty="0" err="1" smtClean="0"/>
              <a:t>Sertificates</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Sınıf Yönetim Araçları:</a:t>
            </a:r>
            <a:endParaRPr lang="tr-TR" dirty="0"/>
          </a:p>
        </p:txBody>
      </p:sp>
      <p:sp>
        <p:nvSpPr>
          <p:cNvPr id="3" name="2 İçerik Yer Tutucusu"/>
          <p:cNvSpPr>
            <a:spLocks noGrp="1"/>
          </p:cNvSpPr>
          <p:nvPr>
            <p:ph idx="1"/>
          </p:nvPr>
        </p:nvSpPr>
        <p:spPr/>
        <p:txBody>
          <a:bodyPr/>
          <a:lstStyle/>
          <a:p>
            <a:r>
              <a:rPr lang="tr-TR" dirty="0" err="1" smtClean="0"/>
              <a:t>Classloom</a:t>
            </a:r>
            <a:r>
              <a:rPr lang="tr-TR" dirty="0" smtClean="0"/>
              <a:t>, </a:t>
            </a:r>
          </a:p>
          <a:p>
            <a:r>
              <a:rPr lang="tr-TR" dirty="0" err="1" smtClean="0">
                <a:hlinkClick r:id="rId2"/>
              </a:rPr>
              <a:t>Class</a:t>
            </a:r>
            <a:r>
              <a:rPr lang="tr-TR" dirty="0" smtClean="0">
                <a:hlinkClick r:id="rId2"/>
              </a:rPr>
              <a:t> </a:t>
            </a:r>
            <a:r>
              <a:rPr lang="tr-TR" dirty="0" err="1" smtClean="0">
                <a:hlinkClick r:id="rId2"/>
              </a:rPr>
              <a:t>Dojo</a:t>
            </a:r>
            <a:r>
              <a:rPr lang="tr-TR" dirty="0" smtClean="0"/>
              <a:t>,</a:t>
            </a:r>
          </a:p>
          <a:p>
            <a:r>
              <a:rPr lang="tr-TR" dirty="0" err="1" smtClean="0"/>
              <a:t>Google</a:t>
            </a:r>
            <a:r>
              <a:rPr lang="tr-TR" dirty="0" smtClean="0"/>
              <a:t> </a:t>
            </a:r>
            <a:r>
              <a:rPr lang="tr-TR" dirty="0" err="1" smtClean="0"/>
              <a:t>Classroom</a:t>
            </a:r>
            <a:r>
              <a:rPr lang="tr-TR" dirty="0" smtClean="0"/>
              <a:t>, </a:t>
            </a:r>
          </a:p>
          <a:p>
            <a:r>
              <a:rPr lang="tr-TR" dirty="0" err="1" smtClean="0"/>
              <a:t>Skype</a:t>
            </a:r>
            <a:r>
              <a:rPr lang="tr-TR" dirty="0" smtClean="0"/>
              <a:t> </a:t>
            </a:r>
            <a:r>
              <a:rPr lang="tr-TR" dirty="0" err="1" smtClean="0"/>
              <a:t>Classroom</a:t>
            </a:r>
            <a:r>
              <a:rPr lang="tr-TR" dirty="0" smtClean="0"/>
              <a:t>, </a:t>
            </a:r>
          </a:p>
          <a:p>
            <a:r>
              <a:rPr lang="tr-TR" dirty="0" err="1" smtClean="0"/>
              <a:t>Zondle</a:t>
            </a:r>
            <a:r>
              <a:rPr lang="tr-TR" dirty="0" smtClean="0"/>
              <a:t>, </a:t>
            </a:r>
          </a:p>
          <a:p>
            <a:r>
              <a:rPr lang="tr-TR" dirty="0" err="1" smtClean="0"/>
              <a:t>Triptico</a:t>
            </a:r>
            <a:r>
              <a:rPr lang="tr-TR" dirty="0" smtClean="0"/>
              <a:t>, </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Socratıve</a:t>
            </a:r>
            <a:r>
              <a:rPr lang="tr-TR" dirty="0" smtClean="0"/>
              <a:t>, </a:t>
            </a:r>
          </a:p>
          <a:p>
            <a:r>
              <a:rPr lang="tr-TR" dirty="0" err="1" smtClean="0"/>
              <a:t>Flipped</a:t>
            </a:r>
            <a:r>
              <a:rPr lang="tr-TR" dirty="0" smtClean="0"/>
              <a:t> </a:t>
            </a:r>
            <a:r>
              <a:rPr lang="tr-TR" dirty="0" err="1" smtClean="0"/>
              <a:t>Classroom</a:t>
            </a:r>
            <a:r>
              <a:rPr lang="tr-TR" dirty="0" smtClean="0"/>
              <a:t>,</a:t>
            </a:r>
          </a:p>
          <a:p>
            <a:r>
              <a:rPr lang="tr-TR" dirty="0" smtClean="0"/>
              <a:t> </a:t>
            </a:r>
            <a:r>
              <a:rPr lang="tr-TR" dirty="0" err="1" smtClean="0"/>
              <a:t>Edmodo</a:t>
            </a:r>
            <a:r>
              <a:rPr lang="tr-TR" dirty="0" smtClean="0"/>
              <a:t>, </a:t>
            </a:r>
          </a:p>
          <a:p>
            <a:r>
              <a:rPr lang="tr-TR" dirty="0" err="1" smtClean="0"/>
              <a:t>Beyazpano</a:t>
            </a:r>
            <a:r>
              <a:rPr lang="tr-TR" dirty="0" smtClean="0"/>
              <a:t>, </a:t>
            </a:r>
          </a:p>
          <a:p>
            <a:r>
              <a:rPr lang="tr-TR" dirty="0" err="1" smtClean="0">
                <a:hlinkClick r:id="rId2"/>
              </a:rPr>
              <a:t>Voki</a:t>
            </a:r>
            <a:r>
              <a:rPr lang="tr-TR" dirty="0" smtClean="0"/>
              <a:t> </a:t>
            </a:r>
            <a:r>
              <a:rPr lang="tr-TR" dirty="0" err="1" smtClean="0"/>
              <a:t>Nearpod</a:t>
            </a:r>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Slayt ve Sunum Araçları</a:t>
            </a:r>
            <a:endParaRPr lang="tr-TR" dirty="0"/>
          </a:p>
        </p:txBody>
      </p:sp>
      <p:sp>
        <p:nvSpPr>
          <p:cNvPr id="3" name="2 İçerik Yer Tutucusu"/>
          <p:cNvSpPr>
            <a:spLocks noGrp="1"/>
          </p:cNvSpPr>
          <p:nvPr>
            <p:ph idx="1"/>
          </p:nvPr>
        </p:nvSpPr>
        <p:spPr/>
        <p:txBody>
          <a:bodyPr>
            <a:normAutofit/>
          </a:bodyPr>
          <a:lstStyle/>
          <a:p>
            <a:r>
              <a:rPr lang="tr-TR" dirty="0" err="1" smtClean="0"/>
              <a:t>Fotobable</a:t>
            </a:r>
            <a:r>
              <a:rPr lang="tr-TR" dirty="0" smtClean="0"/>
              <a:t>,</a:t>
            </a:r>
          </a:p>
          <a:p>
            <a:r>
              <a:rPr lang="tr-TR" dirty="0" err="1" smtClean="0"/>
              <a:t>Nearpod</a:t>
            </a:r>
            <a:r>
              <a:rPr lang="tr-TR" dirty="0" smtClean="0"/>
              <a:t>,  </a:t>
            </a:r>
          </a:p>
          <a:p>
            <a:r>
              <a:rPr lang="tr-TR" dirty="0" err="1" smtClean="0"/>
              <a:t>Slidetalk</a:t>
            </a:r>
            <a:r>
              <a:rPr lang="tr-TR" dirty="0" smtClean="0"/>
              <a:t>,  </a:t>
            </a:r>
          </a:p>
          <a:p>
            <a:r>
              <a:rPr lang="tr-TR" dirty="0" err="1" smtClean="0"/>
              <a:t>Slıdeboom</a:t>
            </a:r>
            <a:r>
              <a:rPr lang="tr-TR" dirty="0" smtClean="0"/>
              <a:t>, </a:t>
            </a:r>
          </a:p>
          <a:p>
            <a:r>
              <a:rPr lang="tr-TR" dirty="0" smtClean="0"/>
              <a:t> </a:t>
            </a:r>
            <a:r>
              <a:rPr lang="tr-TR" dirty="0" err="1" smtClean="0"/>
              <a:t>Photobucket</a:t>
            </a:r>
            <a:r>
              <a:rPr lang="tr-TR" dirty="0" smtClean="0"/>
              <a:t>,  </a:t>
            </a:r>
          </a:p>
          <a:p>
            <a:r>
              <a:rPr lang="tr-TR" dirty="0" err="1" smtClean="0"/>
              <a:t>Slıderocet</a:t>
            </a:r>
            <a:r>
              <a:rPr lang="tr-TR" dirty="0" smtClean="0"/>
              <a:t>, </a:t>
            </a:r>
          </a:p>
          <a:p>
            <a:r>
              <a:rPr lang="tr-TR" dirty="0" err="1" smtClean="0"/>
              <a:t>Slidesnack</a:t>
            </a:r>
            <a:r>
              <a:rPr lang="tr-TR" dirty="0" smtClean="0"/>
              <a:t>,   </a:t>
            </a:r>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err="1" smtClean="0"/>
              <a:t>Slidedog</a:t>
            </a:r>
            <a:r>
              <a:rPr lang="tr-TR" dirty="0" smtClean="0"/>
              <a:t>,  </a:t>
            </a:r>
          </a:p>
          <a:p>
            <a:r>
              <a:rPr lang="tr-TR" dirty="0" err="1" smtClean="0"/>
              <a:t>Slide</a:t>
            </a:r>
            <a:r>
              <a:rPr lang="tr-TR" dirty="0" smtClean="0"/>
              <a:t> Show </a:t>
            </a:r>
            <a:r>
              <a:rPr lang="tr-TR" dirty="0" err="1" smtClean="0"/>
              <a:t>Creator</a:t>
            </a:r>
            <a:r>
              <a:rPr lang="tr-TR" dirty="0" smtClean="0"/>
              <a:t>, </a:t>
            </a:r>
          </a:p>
          <a:p>
            <a:r>
              <a:rPr lang="tr-TR" dirty="0" err="1" smtClean="0"/>
              <a:t>Emaze</a:t>
            </a:r>
            <a:r>
              <a:rPr lang="tr-TR" dirty="0" smtClean="0"/>
              <a:t>,  </a:t>
            </a:r>
          </a:p>
          <a:p>
            <a:r>
              <a:rPr lang="tr-TR" dirty="0" err="1" smtClean="0"/>
              <a:t>Prezi</a:t>
            </a:r>
            <a:r>
              <a:rPr lang="tr-TR" dirty="0" smtClean="0"/>
              <a:t>, </a:t>
            </a:r>
          </a:p>
          <a:p>
            <a:r>
              <a:rPr lang="tr-TR" dirty="0" smtClean="0"/>
              <a:t> </a:t>
            </a:r>
            <a:r>
              <a:rPr lang="tr-TR" dirty="0" err="1" smtClean="0">
                <a:hlinkClick r:id="rId2"/>
              </a:rPr>
              <a:t>Powtoon</a:t>
            </a:r>
            <a:r>
              <a:rPr lang="tr-TR" dirty="0" smtClean="0"/>
              <a:t>, </a:t>
            </a:r>
          </a:p>
          <a:p>
            <a:r>
              <a:rPr lang="tr-TR" dirty="0" err="1" smtClean="0"/>
              <a:t>Slidely</a:t>
            </a:r>
            <a:r>
              <a:rPr lang="tr-TR" dirty="0" smtClean="0"/>
              <a:t>,</a:t>
            </a:r>
          </a:p>
          <a:p>
            <a:r>
              <a:rPr lang="tr-TR" dirty="0" smtClean="0"/>
              <a:t> </a:t>
            </a:r>
            <a:r>
              <a:rPr lang="tr-TR" dirty="0" err="1" smtClean="0"/>
              <a:t>Tellagami</a:t>
            </a:r>
            <a:r>
              <a:rPr lang="tr-TR" dirty="0" smtClean="0"/>
              <a:t>, </a:t>
            </a:r>
          </a:p>
          <a:p>
            <a:r>
              <a:rPr lang="tr-TR" dirty="0" err="1" smtClean="0"/>
              <a:t>Visme</a:t>
            </a:r>
            <a:r>
              <a:rPr lang="tr-TR" dirty="0" smtClean="0"/>
              <a:t>,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85794"/>
            <a:ext cx="8686800" cy="3786214"/>
          </a:xfrm>
        </p:spPr>
        <p:txBody>
          <a:bodyPr>
            <a:normAutofit/>
          </a:bodyPr>
          <a:lstStyle/>
          <a:p>
            <a:pPr fontAlgn="base"/>
            <a:r>
              <a:rPr lang="tr-TR" sz="4400" dirty="0" smtClean="0"/>
              <a:t>Web 2.0 Teknolojisinin Kullanılmasının Eğitim Ortamına Katkıları Nelerdir?</a:t>
            </a:r>
            <a:endParaRPr lang="tr-TR" sz="44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smtClean="0"/>
              <a:t>Sliderocket</a:t>
            </a:r>
            <a:r>
              <a:rPr lang="tr-TR" dirty="0" smtClean="0"/>
              <a:t>, </a:t>
            </a:r>
          </a:p>
          <a:p>
            <a:r>
              <a:rPr lang="tr-TR" dirty="0" err="1" smtClean="0"/>
              <a:t>Explain</a:t>
            </a:r>
            <a:r>
              <a:rPr lang="tr-TR" dirty="0" smtClean="0"/>
              <a:t> </a:t>
            </a:r>
            <a:r>
              <a:rPr lang="tr-TR" dirty="0" err="1" smtClean="0"/>
              <a:t>Everything</a:t>
            </a:r>
            <a:r>
              <a:rPr lang="tr-TR" dirty="0" smtClean="0"/>
              <a:t>, </a:t>
            </a:r>
          </a:p>
          <a:p>
            <a:r>
              <a:rPr lang="tr-TR" dirty="0" err="1" smtClean="0"/>
              <a:t>Movenote</a:t>
            </a:r>
            <a:r>
              <a:rPr lang="tr-TR" dirty="0" smtClean="0"/>
              <a:t>, </a:t>
            </a:r>
          </a:p>
          <a:p>
            <a:r>
              <a:rPr lang="tr-TR" dirty="0" err="1" smtClean="0"/>
              <a:t>Museum</a:t>
            </a:r>
            <a:r>
              <a:rPr lang="tr-TR" dirty="0" smtClean="0"/>
              <a:t> </a:t>
            </a:r>
            <a:r>
              <a:rPr lang="tr-TR" dirty="0" err="1" smtClean="0"/>
              <a:t>Box</a:t>
            </a:r>
            <a:r>
              <a:rPr lang="tr-TR" dirty="0" smtClean="0"/>
              <a:t>, </a:t>
            </a:r>
          </a:p>
          <a:p>
            <a:r>
              <a:rPr lang="tr-TR" dirty="0" err="1" smtClean="0"/>
              <a:t>Moovly</a:t>
            </a:r>
            <a:r>
              <a:rPr lang="tr-TR" dirty="0" smtClean="0"/>
              <a:t>, </a:t>
            </a:r>
          </a:p>
          <a:p>
            <a:r>
              <a:rPr lang="tr-TR" dirty="0" err="1" smtClean="0"/>
              <a:t>Blendspace</a:t>
            </a:r>
            <a:r>
              <a:rPr lang="tr-TR" dirty="0" smtClean="0"/>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Presentation</a:t>
            </a:r>
            <a:r>
              <a:rPr lang="tr-TR" dirty="0" smtClean="0"/>
              <a:t>, </a:t>
            </a:r>
          </a:p>
          <a:p>
            <a:r>
              <a:rPr lang="tr-TR" dirty="0" err="1" smtClean="0"/>
              <a:t>Empressr</a:t>
            </a:r>
            <a:r>
              <a:rPr lang="tr-TR" dirty="0" smtClean="0"/>
              <a:t>, </a:t>
            </a:r>
          </a:p>
          <a:p>
            <a:r>
              <a:rPr lang="tr-TR" dirty="0" smtClean="0"/>
              <a:t> </a:t>
            </a:r>
            <a:r>
              <a:rPr lang="tr-TR" dirty="0" err="1" smtClean="0"/>
              <a:t>Vbook</a:t>
            </a:r>
            <a:r>
              <a:rPr lang="tr-TR" dirty="0" smtClean="0"/>
              <a:t> </a:t>
            </a:r>
            <a:r>
              <a:rPr lang="tr-TR" dirty="0" err="1" smtClean="0"/>
              <a:t>Mathematics</a:t>
            </a:r>
            <a:r>
              <a:rPr lang="tr-TR" dirty="0" smtClean="0"/>
              <a:t>, </a:t>
            </a:r>
          </a:p>
          <a:p>
            <a:r>
              <a:rPr lang="tr-TR" dirty="0" err="1" smtClean="0"/>
              <a:t>Seesaw</a:t>
            </a:r>
            <a:r>
              <a:rPr lang="tr-TR" dirty="0" smtClean="0"/>
              <a:t>, </a:t>
            </a:r>
          </a:p>
          <a:p>
            <a:r>
              <a:rPr lang="tr-TR" dirty="0" err="1" smtClean="0"/>
              <a:t>Learningapps</a:t>
            </a:r>
            <a:r>
              <a:rPr lang="tr-TR" dirty="0" smtClean="0"/>
              <a:t> , </a:t>
            </a:r>
          </a:p>
          <a:p>
            <a:r>
              <a:rPr lang="tr-TR" dirty="0" err="1" smtClean="0"/>
              <a:t>Nearpod</a:t>
            </a:r>
            <a:r>
              <a:rPr lang="tr-TR" dirty="0" smtClean="0"/>
              <a:t> , </a:t>
            </a:r>
          </a:p>
          <a:p>
            <a:r>
              <a:rPr lang="tr-TR" dirty="0" err="1" smtClean="0"/>
              <a:t>Sway</a:t>
            </a:r>
            <a:endParaRPr lang="tr-TR" dirty="0" smtClean="0"/>
          </a:p>
          <a:p>
            <a:endParaRPr lang="tr-T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Takım Oluşturma Araçları</a:t>
            </a:r>
            <a:endParaRPr lang="tr-TR" dirty="0"/>
          </a:p>
        </p:txBody>
      </p:sp>
      <p:sp>
        <p:nvSpPr>
          <p:cNvPr id="3" name="2 İçerik Yer Tutucusu"/>
          <p:cNvSpPr>
            <a:spLocks noGrp="1"/>
          </p:cNvSpPr>
          <p:nvPr>
            <p:ph idx="1"/>
          </p:nvPr>
        </p:nvSpPr>
        <p:spPr/>
        <p:txBody>
          <a:bodyPr/>
          <a:lstStyle/>
          <a:p>
            <a:r>
              <a:rPr lang="tr-TR" dirty="0" err="1" smtClean="0"/>
              <a:t>Team</a:t>
            </a:r>
            <a:r>
              <a:rPr lang="tr-TR" dirty="0" smtClean="0"/>
              <a:t> </a:t>
            </a:r>
            <a:r>
              <a:rPr lang="tr-TR" dirty="0" err="1" smtClean="0"/>
              <a:t>Up</a:t>
            </a:r>
            <a:r>
              <a:rPr lang="tr-TR" dirty="0" smtClean="0"/>
              <a:t>, </a:t>
            </a:r>
          </a:p>
          <a:p>
            <a:r>
              <a:rPr lang="tr-TR" dirty="0" err="1" smtClean="0"/>
              <a:t>İbrainstorm</a:t>
            </a:r>
            <a:endParaRPr lang="tr-T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Takvim ve Tarih Araçları:</a:t>
            </a:r>
            <a:endParaRPr lang="tr-TR" dirty="0"/>
          </a:p>
        </p:txBody>
      </p:sp>
      <p:sp>
        <p:nvSpPr>
          <p:cNvPr id="3" name="2 İçerik Yer Tutucusu"/>
          <p:cNvSpPr>
            <a:spLocks noGrp="1"/>
          </p:cNvSpPr>
          <p:nvPr>
            <p:ph idx="1"/>
          </p:nvPr>
        </p:nvSpPr>
        <p:spPr/>
        <p:txBody>
          <a:bodyPr/>
          <a:lstStyle/>
          <a:p>
            <a:r>
              <a:rPr lang="tr-TR" dirty="0" err="1" smtClean="0"/>
              <a:t>Timetoast</a:t>
            </a:r>
            <a:r>
              <a:rPr lang="tr-TR" dirty="0" smtClean="0"/>
              <a:t>,  </a:t>
            </a:r>
          </a:p>
          <a:p>
            <a:r>
              <a:rPr lang="tr-TR" dirty="0" err="1" smtClean="0"/>
              <a:t>Timeline</a:t>
            </a:r>
            <a:r>
              <a:rPr lang="tr-TR" dirty="0" smtClean="0"/>
              <a:t>,  </a:t>
            </a:r>
          </a:p>
          <a:p>
            <a:r>
              <a:rPr lang="tr-TR" dirty="0" smtClean="0"/>
              <a:t>Tiki </a:t>
            </a:r>
            <a:r>
              <a:rPr lang="tr-TR" dirty="0" err="1" smtClean="0"/>
              <a:t>Toki</a:t>
            </a:r>
            <a:r>
              <a:rPr lang="tr-TR" dirty="0" smtClean="0"/>
              <a:t>, </a:t>
            </a:r>
          </a:p>
          <a:p>
            <a:r>
              <a:rPr lang="tr-TR" dirty="0" err="1" smtClean="0"/>
              <a:t>Dipity</a:t>
            </a:r>
            <a:endParaRPr lang="tr-T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Ters Yüz Sınıf Araçları</a:t>
            </a:r>
            <a:endParaRPr lang="tr-TR" dirty="0"/>
          </a:p>
        </p:txBody>
      </p:sp>
      <p:sp>
        <p:nvSpPr>
          <p:cNvPr id="3" name="2 İçerik Yer Tutucusu"/>
          <p:cNvSpPr>
            <a:spLocks noGrp="1"/>
          </p:cNvSpPr>
          <p:nvPr>
            <p:ph idx="1"/>
          </p:nvPr>
        </p:nvSpPr>
        <p:spPr/>
        <p:txBody>
          <a:bodyPr/>
          <a:lstStyle/>
          <a:p>
            <a:r>
              <a:rPr lang="en-US" dirty="0" err="1" smtClean="0"/>
              <a:t>Zentation</a:t>
            </a:r>
            <a:r>
              <a:rPr lang="en-US" dirty="0" smtClean="0"/>
              <a:t>, </a:t>
            </a:r>
            <a:endParaRPr lang="tr-TR" dirty="0" smtClean="0"/>
          </a:p>
          <a:p>
            <a:r>
              <a:rPr lang="en-US" dirty="0" smtClean="0"/>
              <a:t> </a:t>
            </a:r>
            <a:r>
              <a:rPr lang="en-US" dirty="0" err="1" smtClean="0"/>
              <a:t>Movenote</a:t>
            </a:r>
            <a:r>
              <a:rPr lang="en-US" dirty="0" smtClean="0"/>
              <a:t>,</a:t>
            </a:r>
            <a:endParaRPr lang="tr-TR" dirty="0" smtClean="0"/>
          </a:p>
          <a:p>
            <a:r>
              <a:rPr lang="en-US" dirty="0" smtClean="0"/>
              <a:t> </a:t>
            </a:r>
            <a:r>
              <a:rPr lang="en-US" dirty="0" err="1" smtClean="0"/>
              <a:t>Todaysmeet</a:t>
            </a:r>
            <a:r>
              <a:rPr lang="en-US" dirty="0" smtClean="0"/>
              <a:t>, </a:t>
            </a:r>
            <a:endParaRPr lang="tr-TR" dirty="0" smtClean="0"/>
          </a:p>
          <a:p>
            <a:r>
              <a:rPr lang="en-US" dirty="0" err="1" smtClean="0"/>
              <a:t>Answergarden</a:t>
            </a:r>
            <a:r>
              <a:rPr lang="en-US" dirty="0" smtClean="0"/>
              <a:t>, </a:t>
            </a:r>
            <a:endParaRPr lang="tr-TR" dirty="0" smtClean="0"/>
          </a:p>
          <a:p>
            <a:r>
              <a:rPr lang="en-US" dirty="0" err="1" smtClean="0"/>
              <a:t>Educreations</a:t>
            </a:r>
            <a:r>
              <a:rPr lang="en-US" dirty="0" smtClean="0"/>
              <a:t>, </a:t>
            </a:r>
            <a:endParaRPr lang="tr-TR" dirty="0" smtClean="0"/>
          </a:p>
          <a:p>
            <a:r>
              <a:rPr lang="en-US" dirty="0" err="1" smtClean="0"/>
              <a:t>Blendspace</a:t>
            </a:r>
            <a:endParaRPr lang="tr-T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Uzaktan Yönetim Araçları:</a:t>
            </a:r>
            <a:endParaRPr lang="tr-TR" dirty="0"/>
          </a:p>
        </p:txBody>
      </p:sp>
      <p:sp>
        <p:nvSpPr>
          <p:cNvPr id="3" name="2 İçerik Yer Tutucusu"/>
          <p:cNvSpPr>
            <a:spLocks noGrp="1"/>
          </p:cNvSpPr>
          <p:nvPr>
            <p:ph idx="1"/>
          </p:nvPr>
        </p:nvSpPr>
        <p:spPr/>
        <p:txBody>
          <a:bodyPr/>
          <a:lstStyle/>
          <a:p>
            <a:r>
              <a:rPr lang="tr-TR" dirty="0" err="1" smtClean="0"/>
              <a:t>Slashtop</a:t>
            </a:r>
            <a:r>
              <a:rPr lang="tr-TR" dirty="0" smtClean="0"/>
              <a:t>, </a:t>
            </a:r>
          </a:p>
          <a:p>
            <a:r>
              <a:rPr lang="tr-TR" dirty="0" err="1" smtClean="0"/>
              <a:t>Ko</a:t>
            </a:r>
            <a:r>
              <a:rPr lang="tr-TR" dirty="0" smtClean="0"/>
              <a:t>-Su, </a:t>
            </a:r>
          </a:p>
          <a:p>
            <a:r>
              <a:rPr lang="tr-TR" dirty="0" err="1" smtClean="0"/>
              <a:t>Todaysmeet</a:t>
            </a:r>
            <a:r>
              <a:rPr lang="tr-TR" dirty="0" smtClean="0"/>
              <a:t>, </a:t>
            </a:r>
          </a:p>
          <a:p>
            <a:r>
              <a:rPr lang="tr-TR" dirty="0" err="1" smtClean="0">
                <a:hlinkClick r:id="rId2"/>
              </a:rPr>
              <a:t>Voki</a:t>
            </a:r>
            <a:r>
              <a:rPr lang="tr-TR" dirty="0" smtClean="0"/>
              <a:t>,</a:t>
            </a:r>
          </a:p>
          <a:p>
            <a:r>
              <a:rPr lang="tr-TR" dirty="0" smtClean="0"/>
              <a:t> </a:t>
            </a:r>
            <a:r>
              <a:rPr lang="tr-TR" dirty="0" err="1" smtClean="0"/>
              <a:t>Chatzy</a:t>
            </a:r>
            <a:r>
              <a:rPr lang="tr-TR" dirty="0" smtClean="0"/>
              <a:t>, </a:t>
            </a:r>
          </a:p>
          <a:p>
            <a:r>
              <a:rPr lang="tr-TR" dirty="0" err="1" smtClean="0"/>
              <a:t>Google</a:t>
            </a:r>
            <a:r>
              <a:rPr lang="tr-TR" dirty="0" smtClean="0"/>
              <a:t> </a:t>
            </a:r>
            <a:r>
              <a:rPr lang="tr-TR" dirty="0" err="1" smtClean="0"/>
              <a:t>Hangout</a:t>
            </a:r>
            <a:r>
              <a:rPr lang="tr-TR" dirty="0" smtClean="0"/>
              <a:t>, </a:t>
            </a:r>
          </a:p>
          <a:p>
            <a:r>
              <a:rPr lang="tr-TR" dirty="0" err="1" smtClean="0"/>
              <a:t>Ppt</a:t>
            </a:r>
            <a:r>
              <a:rPr lang="tr-TR" dirty="0" smtClean="0"/>
              <a:t> </a:t>
            </a:r>
            <a:r>
              <a:rPr lang="tr-TR" dirty="0" err="1" smtClean="0"/>
              <a:t>And</a:t>
            </a:r>
            <a:r>
              <a:rPr lang="tr-TR" dirty="0" smtClean="0"/>
              <a:t> </a:t>
            </a:r>
            <a:r>
              <a:rPr lang="tr-TR" dirty="0" err="1" smtClean="0"/>
              <a:t>Whiteboard</a:t>
            </a:r>
            <a:r>
              <a:rPr lang="tr-TR" dirty="0" smtClean="0"/>
              <a:t> </a:t>
            </a:r>
            <a:r>
              <a:rPr lang="tr-TR" dirty="0" err="1" smtClean="0"/>
              <a:t>Sharing</a:t>
            </a:r>
            <a:endParaRPr lang="tr-T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Video Konferans Araçları:</a:t>
            </a:r>
            <a:endParaRPr lang="tr-TR" dirty="0"/>
          </a:p>
        </p:txBody>
      </p:sp>
      <p:sp>
        <p:nvSpPr>
          <p:cNvPr id="3" name="2 İçerik Yer Tutucusu"/>
          <p:cNvSpPr>
            <a:spLocks noGrp="1"/>
          </p:cNvSpPr>
          <p:nvPr>
            <p:ph idx="1"/>
          </p:nvPr>
        </p:nvSpPr>
        <p:spPr/>
        <p:txBody>
          <a:bodyPr/>
          <a:lstStyle/>
          <a:p>
            <a:r>
              <a:rPr lang="tr-TR" dirty="0" err="1" smtClean="0"/>
              <a:t>Appear</a:t>
            </a: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Video ve Müzik Araçları</a:t>
            </a:r>
            <a:endParaRPr lang="tr-TR" dirty="0"/>
          </a:p>
        </p:txBody>
      </p:sp>
      <p:sp>
        <p:nvSpPr>
          <p:cNvPr id="3" name="2 İçerik Yer Tutucusu"/>
          <p:cNvSpPr>
            <a:spLocks noGrp="1"/>
          </p:cNvSpPr>
          <p:nvPr>
            <p:ph idx="1"/>
          </p:nvPr>
        </p:nvSpPr>
        <p:spPr/>
        <p:txBody>
          <a:bodyPr>
            <a:normAutofit/>
          </a:bodyPr>
          <a:lstStyle/>
          <a:p>
            <a:r>
              <a:rPr lang="tr-TR" dirty="0" err="1" smtClean="0"/>
              <a:t>Sparkol</a:t>
            </a:r>
            <a:r>
              <a:rPr lang="tr-TR" dirty="0" smtClean="0"/>
              <a:t>,  </a:t>
            </a:r>
          </a:p>
          <a:p>
            <a:r>
              <a:rPr lang="tr-TR" dirty="0" err="1" smtClean="0"/>
              <a:t>Roxio</a:t>
            </a:r>
            <a:r>
              <a:rPr lang="tr-TR" dirty="0" smtClean="0"/>
              <a:t> </a:t>
            </a:r>
            <a:r>
              <a:rPr lang="tr-TR" dirty="0" err="1" smtClean="0"/>
              <a:t>Photoshow</a:t>
            </a:r>
            <a:r>
              <a:rPr lang="tr-TR" dirty="0" smtClean="0"/>
              <a:t>,  </a:t>
            </a:r>
          </a:p>
          <a:p>
            <a:r>
              <a:rPr lang="tr-TR" dirty="0" err="1" smtClean="0"/>
              <a:t>Edjing</a:t>
            </a:r>
            <a:r>
              <a:rPr lang="tr-TR" dirty="0" smtClean="0"/>
              <a:t>,  </a:t>
            </a:r>
          </a:p>
          <a:p>
            <a:r>
              <a:rPr lang="tr-TR" dirty="0" smtClean="0"/>
              <a:t>Video </a:t>
            </a:r>
            <a:r>
              <a:rPr lang="tr-TR" dirty="0" err="1" smtClean="0"/>
              <a:t>Clip</a:t>
            </a:r>
            <a:r>
              <a:rPr lang="tr-TR" dirty="0" smtClean="0"/>
              <a:t> </a:t>
            </a:r>
            <a:r>
              <a:rPr lang="tr-TR" dirty="0" err="1" smtClean="0"/>
              <a:t>And</a:t>
            </a:r>
            <a:r>
              <a:rPr lang="tr-TR" dirty="0" smtClean="0"/>
              <a:t> </a:t>
            </a:r>
            <a:r>
              <a:rPr lang="tr-TR" dirty="0" err="1" smtClean="0"/>
              <a:t>Rotate</a:t>
            </a:r>
            <a:r>
              <a:rPr lang="tr-TR" dirty="0" smtClean="0"/>
              <a:t>,  </a:t>
            </a:r>
          </a:p>
          <a:p>
            <a:r>
              <a:rPr lang="tr-TR" dirty="0" smtClean="0"/>
              <a:t>Video </a:t>
            </a:r>
            <a:r>
              <a:rPr lang="tr-TR" dirty="0" err="1" smtClean="0"/>
              <a:t>Kolajlayıcı</a:t>
            </a:r>
            <a:r>
              <a:rPr lang="tr-TR" dirty="0" smtClean="0"/>
              <a:t>, </a:t>
            </a:r>
            <a:r>
              <a:rPr lang="tr-TR" dirty="0" err="1" smtClean="0"/>
              <a:t>Dublajj</a:t>
            </a:r>
            <a:r>
              <a:rPr lang="tr-TR" dirty="0" smtClean="0"/>
              <a:t>,  </a:t>
            </a:r>
          </a:p>
          <a:p>
            <a:r>
              <a:rPr lang="tr-TR" dirty="0" err="1" smtClean="0"/>
              <a:t>Meograph</a:t>
            </a:r>
            <a:r>
              <a:rPr lang="tr-TR" dirty="0" smtClean="0"/>
              <a:t>,  </a:t>
            </a:r>
          </a:p>
          <a:p>
            <a:r>
              <a:rPr lang="tr-TR" dirty="0" err="1" smtClean="0"/>
              <a:t>Fantashow</a:t>
            </a:r>
            <a:r>
              <a:rPr lang="tr-TR" dirty="0" smtClean="0"/>
              <a:t>,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err="1" smtClean="0"/>
              <a:t>Kizao</a:t>
            </a:r>
            <a:r>
              <a:rPr lang="tr-TR" dirty="0" smtClean="0"/>
              <a:t>,  </a:t>
            </a:r>
          </a:p>
          <a:p>
            <a:r>
              <a:rPr lang="tr-TR" dirty="0" err="1" smtClean="0"/>
              <a:t>Vcasmo</a:t>
            </a:r>
            <a:r>
              <a:rPr lang="tr-TR" dirty="0" smtClean="0"/>
              <a:t>,  </a:t>
            </a:r>
          </a:p>
          <a:p>
            <a:r>
              <a:rPr lang="tr-TR" dirty="0" err="1" smtClean="0"/>
              <a:t>Tube</a:t>
            </a:r>
            <a:r>
              <a:rPr lang="tr-TR" dirty="0" smtClean="0"/>
              <a:t> </a:t>
            </a:r>
            <a:r>
              <a:rPr lang="tr-TR" dirty="0" err="1" smtClean="0"/>
              <a:t>Chop</a:t>
            </a:r>
            <a:r>
              <a:rPr lang="tr-TR" dirty="0" smtClean="0"/>
              <a:t>,  </a:t>
            </a:r>
          </a:p>
          <a:p>
            <a:r>
              <a:rPr lang="tr-TR" dirty="0" err="1" smtClean="0">
                <a:hlinkClick r:id="rId2"/>
              </a:rPr>
              <a:t>Animoto</a:t>
            </a:r>
            <a:r>
              <a:rPr lang="tr-TR" dirty="0" smtClean="0"/>
              <a:t>, </a:t>
            </a:r>
          </a:p>
          <a:p>
            <a:r>
              <a:rPr lang="tr-TR" dirty="0" err="1" smtClean="0"/>
              <a:t>Twisted</a:t>
            </a:r>
            <a:r>
              <a:rPr lang="tr-TR" dirty="0" smtClean="0"/>
              <a:t> </a:t>
            </a:r>
            <a:r>
              <a:rPr lang="tr-TR" dirty="0" err="1" smtClean="0"/>
              <a:t>Wave</a:t>
            </a:r>
            <a:r>
              <a:rPr lang="tr-TR" dirty="0" smtClean="0"/>
              <a:t> </a:t>
            </a:r>
            <a:r>
              <a:rPr lang="tr-TR" dirty="0" err="1" smtClean="0"/>
              <a:t>Audio</a:t>
            </a:r>
            <a:r>
              <a:rPr lang="tr-TR" dirty="0" smtClean="0"/>
              <a:t> </a:t>
            </a:r>
            <a:r>
              <a:rPr lang="tr-TR" dirty="0" err="1" smtClean="0"/>
              <a:t>Editor</a:t>
            </a:r>
            <a:r>
              <a:rPr lang="tr-TR" dirty="0" smtClean="0"/>
              <a:t>,</a:t>
            </a:r>
          </a:p>
          <a:p>
            <a:r>
              <a:rPr lang="tr-TR" dirty="0" smtClean="0"/>
              <a:t> </a:t>
            </a:r>
            <a:r>
              <a:rPr lang="tr-TR" dirty="0" err="1" smtClean="0"/>
              <a:t>My</a:t>
            </a:r>
            <a:r>
              <a:rPr lang="tr-TR" dirty="0" smtClean="0"/>
              <a:t> </a:t>
            </a:r>
            <a:r>
              <a:rPr lang="tr-TR" dirty="0" err="1" smtClean="0"/>
              <a:t>talking</a:t>
            </a:r>
            <a:r>
              <a:rPr lang="tr-TR" dirty="0" smtClean="0"/>
              <a:t> </a:t>
            </a:r>
            <a:r>
              <a:rPr lang="tr-TR" dirty="0" err="1" smtClean="0"/>
              <a:t>Avatar</a:t>
            </a:r>
            <a:r>
              <a:rPr lang="tr-TR" dirty="0" smtClean="0"/>
              <a:t>, </a:t>
            </a:r>
          </a:p>
          <a:p>
            <a:r>
              <a:rPr lang="tr-TR" dirty="0" err="1" smtClean="0"/>
              <a:t>Wevideo</a:t>
            </a:r>
            <a:r>
              <a:rPr lang="tr-TR" dirty="0" smtClean="0"/>
              <a:t>,</a:t>
            </a:r>
          </a:p>
          <a:p>
            <a:r>
              <a:rPr lang="tr-TR" dirty="0" smtClean="0"/>
              <a:t> </a:t>
            </a:r>
            <a:r>
              <a:rPr lang="tr-TR" dirty="0" err="1" smtClean="0"/>
              <a:t>Youtube</a:t>
            </a:r>
            <a:r>
              <a:rPr lang="tr-TR" dirty="0" smtClean="0"/>
              <a:t> </a:t>
            </a:r>
            <a:r>
              <a:rPr lang="tr-TR" dirty="0" err="1" smtClean="0"/>
              <a:t>for</a:t>
            </a:r>
            <a:r>
              <a:rPr lang="tr-TR" dirty="0" smtClean="0"/>
              <a:t> </a:t>
            </a:r>
            <a:r>
              <a:rPr lang="tr-TR" dirty="0" err="1" smtClean="0"/>
              <a:t>teachers</a:t>
            </a:r>
            <a:r>
              <a:rPr lang="tr-TR" dirty="0" smtClean="0"/>
              <a:t>, </a:t>
            </a:r>
          </a:p>
          <a:p>
            <a:r>
              <a:rPr lang="tr-TR" dirty="0" err="1" smtClean="0"/>
              <a:t>SoundCloud</a:t>
            </a:r>
            <a:r>
              <a:rPr lang="tr-TR" dirty="0" smtClean="0"/>
              <a:t> </a:t>
            </a:r>
          </a:p>
          <a:p>
            <a:endParaRPr lang="tr-T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err="1" smtClean="0"/>
              <a:t>Edpuzzle</a:t>
            </a:r>
            <a:r>
              <a:rPr lang="tr-TR" dirty="0" smtClean="0"/>
              <a:t>, </a:t>
            </a:r>
          </a:p>
          <a:p>
            <a:r>
              <a:rPr lang="tr-TR" dirty="0" err="1" smtClean="0"/>
              <a:t>Screencastomatic</a:t>
            </a:r>
            <a:r>
              <a:rPr lang="tr-TR" dirty="0" smtClean="0"/>
              <a:t>, </a:t>
            </a:r>
          </a:p>
          <a:p>
            <a:r>
              <a:rPr lang="tr-TR" dirty="0" err="1" smtClean="0"/>
              <a:t>Motion</a:t>
            </a:r>
            <a:r>
              <a:rPr lang="tr-TR" dirty="0" smtClean="0"/>
              <a:t> </a:t>
            </a:r>
            <a:r>
              <a:rPr lang="tr-TR" dirty="0" err="1" smtClean="0"/>
              <a:t>Potrait</a:t>
            </a:r>
            <a:r>
              <a:rPr lang="tr-TR" dirty="0" smtClean="0"/>
              <a:t>, </a:t>
            </a:r>
          </a:p>
          <a:p>
            <a:r>
              <a:rPr lang="tr-TR" dirty="0" err="1" smtClean="0"/>
              <a:t>iMovie</a:t>
            </a:r>
            <a:r>
              <a:rPr lang="tr-TR" dirty="0" smtClean="0"/>
              <a:t>,</a:t>
            </a:r>
          </a:p>
          <a:p>
            <a:r>
              <a:rPr lang="tr-TR" dirty="0" smtClean="0"/>
              <a:t> </a:t>
            </a:r>
            <a:r>
              <a:rPr lang="tr-TR" dirty="0" err="1" smtClean="0"/>
              <a:t>ThingLink</a:t>
            </a:r>
            <a:r>
              <a:rPr lang="tr-TR" dirty="0" smtClean="0"/>
              <a:t>, </a:t>
            </a:r>
          </a:p>
          <a:p>
            <a:r>
              <a:rPr lang="tr-TR" dirty="0" err="1" smtClean="0"/>
              <a:t>Vocera</a:t>
            </a:r>
            <a:r>
              <a:rPr lang="tr-TR" dirty="0" smtClean="0"/>
              <a:t>, </a:t>
            </a:r>
          </a:p>
          <a:p>
            <a:r>
              <a:rPr lang="tr-TR" dirty="0" err="1" smtClean="0"/>
              <a:t>Knowia</a:t>
            </a:r>
            <a:r>
              <a:rPr lang="tr-TR" dirty="0" smtClean="0"/>
              <a:t>,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sz="6600" dirty="0" smtClean="0"/>
              <a:t>Daha aktif ve katılımcı bir sınıf ortamı oluşturur</a:t>
            </a:r>
            <a:r>
              <a:rPr lang="tr-TR" dirty="0" smtClean="0"/>
              <a:t>.</a:t>
            </a:r>
            <a:endParaRPr lang="tr-T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Web Sayfası Araçları</a:t>
            </a:r>
            <a:endParaRPr lang="tr-TR" dirty="0"/>
          </a:p>
        </p:txBody>
      </p:sp>
      <p:sp>
        <p:nvSpPr>
          <p:cNvPr id="3" name="2 İçerik Yer Tutucusu"/>
          <p:cNvSpPr>
            <a:spLocks noGrp="1"/>
          </p:cNvSpPr>
          <p:nvPr>
            <p:ph idx="1"/>
          </p:nvPr>
        </p:nvSpPr>
        <p:spPr/>
        <p:txBody>
          <a:bodyPr>
            <a:normAutofit fontScale="85000" lnSpcReduction="20000"/>
          </a:bodyPr>
          <a:lstStyle/>
          <a:p>
            <a:r>
              <a:rPr lang="tr-TR" dirty="0" err="1" smtClean="0"/>
              <a:t>Woto</a:t>
            </a:r>
            <a:r>
              <a:rPr lang="tr-TR" dirty="0" smtClean="0"/>
              <a:t>,  </a:t>
            </a:r>
          </a:p>
          <a:p>
            <a:r>
              <a:rPr lang="tr-TR" dirty="0" err="1" smtClean="0"/>
              <a:t>Jimdo</a:t>
            </a:r>
            <a:r>
              <a:rPr lang="tr-TR" dirty="0" smtClean="0"/>
              <a:t>,  </a:t>
            </a:r>
          </a:p>
          <a:p>
            <a:r>
              <a:rPr lang="tr-TR" dirty="0" err="1" smtClean="0"/>
              <a:t>Flavors</a:t>
            </a:r>
            <a:r>
              <a:rPr lang="tr-TR" dirty="0" smtClean="0"/>
              <a:t>.</a:t>
            </a:r>
            <a:r>
              <a:rPr lang="tr-TR" dirty="0" err="1" smtClean="0"/>
              <a:t>Me</a:t>
            </a:r>
            <a:r>
              <a:rPr lang="tr-TR" dirty="0" smtClean="0"/>
              <a:t>, </a:t>
            </a:r>
          </a:p>
          <a:p>
            <a:r>
              <a:rPr lang="tr-TR" dirty="0" smtClean="0"/>
              <a:t> </a:t>
            </a:r>
            <a:r>
              <a:rPr lang="tr-TR" dirty="0" err="1" smtClean="0"/>
              <a:t>Trello</a:t>
            </a:r>
            <a:r>
              <a:rPr lang="tr-TR" dirty="0" smtClean="0"/>
              <a:t>,  </a:t>
            </a:r>
          </a:p>
          <a:p>
            <a:r>
              <a:rPr lang="tr-TR" dirty="0" err="1" smtClean="0"/>
              <a:t>Blogger</a:t>
            </a:r>
            <a:r>
              <a:rPr lang="tr-TR" dirty="0" smtClean="0"/>
              <a:t>,  </a:t>
            </a:r>
          </a:p>
          <a:p>
            <a:r>
              <a:rPr lang="tr-TR" dirty="0" err="1" smtClean="0"/>
              <a:t>Wordpress</a:t>
            </a:r>
            <a:r>
              <a:rPr lang="tr-TR" dirty="0" smtClean="0"/>
              <a:t>,  </a:t>
            </a:r>
          </a:p>
          <a:p>
            <a:r>
              <a:rPr lang="tr-TR" dirty="0" err="1" smtClean="0"/>
              <a:t>Kidblog</a:t>
            </a:r>
            <a:r>
              <a:rPr lang="tr-TR" dirty="0" smtClean="0"/>
              <a:t>, </a:t>
            </a:r>
          </a:p>
          <a:p>
            <a:r>
              <a:rPr lang="tr-TR" dirty="0" err="1" smtClean="0"/>
              <a:t>Joomla</a:t>
            </a:r>
            <a:r>
              <a:rPr lang="tr-TR" dirty="0" smtClean="0"/>
              <a:t>,  </a:t>
            </a:r>
          </a:p>
          <a:p>
            <a:r>
              <a:rPr lang="tr-TR" dirty="0" err="1" smtClean="0"/>
              <a:t>Wix</a:t>
            </a:r>
            <a:r>
              <a:rPr lang="tr-TR" dirty="0" smtClean="0"/>
              <a:t>,  </a:t>
            </a:r>
          </a:p>
          <a:p>
            <a:r>
              <a:rPr lang="tr-TR" dirty="0" err="1" smtClean="0"/>
              <a:t>Weebly</a:t>
            </a:r>
            <a:endParaRPr lang="tr-T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Yabancı Dil Araçları:</a:t>
            </a:r>
            <a:endParaRPr lang="tr-TR" dirty="0"/>
          </a:p>
        </p:txBody>
      </p:sp>
      <p:sp>
        <p:nvSpPr>
          <p:cNvPr id="3" name="2 İçerik Yer Tutucusu"/>
          <p:cNvSpPr>
            <a:spLocks noGrp="1"/>
          </p:cNvSpPr>
          <p:nvPr>
            <p:ph idx="1"/>
          </p:nvPr>
        </p:nvSpPr>
        <p:spPr/>
        <p:txBody>
          <a:bodyPr/>
          <a:lstStyle/>
          <a:p>
            <a:r>
              <a:rPr lang="tr-TR" dirty="0" err="1" smtClean="0"/>
              <a:t>Earnings</a:t>
            </a:r>
            <a:r>
              <a:rPr lang="tr-TR" dirty="0" smtClean="0"/>
              <a:t> </a:t>
            </a:r>
            <a:r>
              <a:rPr lang="tr-TR" dirty="0" err="1" smtClean="0"/>
              <a:t>Training</a:t>
            </a:r>
            <a:r>
              <a:rPr lang="tr-TR" dirty="0" smtClean="0"/>
              <a:t>,  </a:t>
            </a:r>
          </a:p>
          <a:p>
            <a:r>
              <a:rPr lang="tr-TR" dirty="0" err="1" smtClean="0"/>
              <a:t>FsıLanguagesCourses</a:t>
            </a:r>
            <a:r>
              <a:rPr lang="tr-TR" dirty="0" smtClean="0"/>
              <a:t>,  </a:t>
            </a:r>
          </a:p>
          <a:p>
            <a:r>
              <a:rPr lang="tr-TR" dirty="0" err="1" smtClean="0"/>
              <a:t>Happynumbers</a:t>
            </a:r>
            <a:r>
              <a:rPr lang="tr-TR" dirty="0" smtClean="0"/>
              <a:t>,  </a:t>
            </a:r>
          </a:p>
          <a:p>
            <a:r>
              <a:rPr lang="tr-TR" dirty="0" err="1" smtClean="0"/>
              <a:t>Voscreen</a:t>
            </a:r>
            <a:r>
              <a:rPr lang="tr-TR" dirty="0" smtClean="0"/>
              <a:t>, </a:t>
            </a:r>
          </a:p>
          <a:p>
            <a:r>
              <a:rPr lang="tr-TR" dirty="0" smtClean="0"/>
              <a:t> </a:t>
            </a:r>
            <a:r>
              <a:rPr lang="tr-TR" dirty="0" err="1" smtClean="0"/>
              <a:t>Memrise</a:t>
            </a:r>
            <a:r>
              <a:rPr lang="tr-TR" dirty="0" smtClean="0"/>
              <a:t> </a:t>
            </a:r>
            <a:r>
              <a:rPr lang="tr-TR" dirty="0" err="1" smtClean="0"/>
              <a:t>Duolingo</a:t>
            </a:r>
            <a:r>
              <a:rPr lang="tr-TR" dirty="0" smtClean="0"/>
              <a:t>,</a:t>
            </a:r>
          </a:p>
          <a:p>
            <a:r>
              <a:rPr lang="tr-TR" dirty="0" smtClean="0"/>
              <a:t> </a:t>
            </a:r>
            <a:r>
              <a:rPr lang="tr-TR" dirty="0" err="1" smtClean="0"/>
              <a:t>Flocabulary</a:t>
            </a:r>
            <a:r>
              <a:rPr lang="tr-TR" dirty="0" smtClean="0"/>
              <a:t>, </a:t>
            </a:r>
            <a:endParaRPr lang="tr-T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 </a:t>
            </a:r>
            <a:r>
              <a:rPr lang="tr-TR" dirty="0" err="1" smtClean="0"/>
              <a:t>Wideo</a:t>
            </a:r>
            <a:r>
              <a:rPr lang="tr-TR" dirty="0" smtClean="0"/>
              <a:t>.</a:t>
            </a:r>
            <a:r>
              <a:rPr lang="tr-TR" dirty="0" err="1" smtClean="0"/>
              <a:t>Co</a:t>
            </a:r>
            <a:r>
              <a:rPr lang="tr-TR" dirty="0" smtClean="0"/>
              <a:t>, </a:t>
            </a:r>
          </a:p>
          <a:p>
            <a:r>
              <a:rPr lang="tr-TR" dirty="0" err="1" smtClean="0"/>
              <a:t>Skype</a:t>
            </a:r>
            <a:r>
              <a:rPr lang="tr-TR" dirty="0" smtClean="0"/>
              <a:t> </a:t>
            </a:r>
            <a:r>
              <a:rPr lang="tr-TR" dirty="0" err="1" smtClean="0"/>
              <a:t>Translator</a:t>
            </a:r>
            <a:r>
              <a:rPr lang="tr-TR" dirty="0" smtClean="0"/>
              <a:t>, </a:t>
            </a:r>
          </a:p>
          <a:p>
            <a:r>
              <a:rPr lang="tr-TR" dirty="0" smtClean="0"/>
              <a:t>Stop </a:t>
            </a:r>
            <a:r>
              <a:rPr lang="tr-TR" dirty="0" err="1" smtClean="0"/>
              <a:t>Motion</a:t>
            </a:r>
            <a:r>
              <a:rPr lang="tr-TR" dirty="0" smtClean="0"/>
              <a:t>,</a:t>
            </a:r>
          </a:p>
          <a:p>
            <a:r>
              <a:rPr lang="tr-TR" dirty="0" smtClean="0"/>
              <a:t> </a:t>
            </a:r>
            <a:r>
              <a:rPr lang="tr-TR" dirty="0" err="1" smtClean="0">
                <a:hlinkClick r:id="rId2"/>
              </a:rPr>
              <a:t>Voki</a:t>
            </a:r>
            <a:r>
              <a:rPr lang="tr-TR" dirty="0" smtClean="0"/>
              <a:t> , </a:t>
            </a:r>
          </a:p>
          <a:p>
            <a:r>
              <a:rPr lang="tr-TR" dirty="0" err="1" smtClean="0">
                <a:hlinkClick r:id="rId3"/>
              </a:rPr>
              <a:t>Storybird</a:t>
            </a:r>
            <a:endParaRPr lang="tr-T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Diğer Araçlar:</a:t>
            </a:r>
            <a:endParaRPr lang="tr-TR" dirty="0"/>
          </a:p>
        </p:txBody>
      </p:sp>
      <p:sp>
        <p:nvSpPr>
          <p:cNvPr id="3" name="2 İçerik Yer Tutucusu"/>
          <p:cNvSpPr>
            <a:spLocks noGrp="1"/>
          </p:cNvSpPr>
          <p:nvPr>
            <p:ph idx="1"/>
          </p:nvPr>
        </p:nvSpPr>
        <p:spPr/>
        <p:txBody>
          <a:bodyPr>
            <a:normAutofit lnSpcReduction="10000"/>
          </a:bodyPr>
          <a:lstStyle/>
          <a:p>
            <a:r>
              <a:rPr lang="tr-TR" dirty="0" smtClean="0"/>
              <a:t>İzi </a:t>
            </a:r>
            <a:r>
              <a:rPr lang="tr-TR" dirty="0" err="1" smtClean="0"/>
              <a:t>Travel</a:t>
            </a:r>
            <a:r>
              <a:rPr lang="tr-TR" dirty="0" smtClean="0"/>
              <a:t>,  </a:t>
            </a:r>
          </a:p>
          <a:p>
            <a:r>
              <a:rPr lang="tr-TR" dirty="0" smtClean="0"/>
              <a:t>Proje Planlama Aracı, </a:t>
            </a:r>
          </a:p>
          <a:p>
            <a:r>
              <a:rPr lang="tr-TR" dirty="0" smtClean="0"/>
              <a:t>Online </a:t>
            </a:r>
            <a:r>
              <a:rPr lang="tr-TR" dirty="0" err="1" smtClean="0"/>
              <a:t>Converter</a:t>
            </a:r>
            <a:r>
              <a:rPr lang="tr-TR" dirty="0" smtClean="0"/>
              <a:t>,</a:t>
            </a:r>
          </a:p>
          <a:p>
            <a:r>
              <a:rPr lang="tr-TR" dirty="0" smtClean="0"/>
              <a:t>  </a:t>
            </a:r>
            <a:r>
              <a:rPr lang="tr-TR" dirty="0" err="1" smtClean="0"/>
              <a:t>Ology</a:t>
            </a:r>
            <a:r>
              <a:rPr lang="tr-TR" dirty="0" smtClean="0"/>
              <a:t> </a:t>
            </a:r>
            <a:r>
              <a:rPr lang="tr-TR" dirty="0" err="1" smtClean="0"/>
              <a:t>For</a:t>
            </a:r>
            <a:r>
              <a:rPr lang="tr-TR" dirty="0" smtClean="0"/>
              <a:t> </a:t>
            </a:r>
            <a:r>
              <a:rPr lang="tr-TR" dirty="0" err="1" smtClean="0"/>
              <a:t>Kids</a:t>
            </a:r>
            <a:r>
              <a:rPr lang="tr-TR" dirty="0" smtClean="0"/>
              <a:t>, </a:t>
            </a:r>
            <a:r>
              <a:rPr lang="tr-TR" dirty="0" err="1" smtClean="0"/>
              <a:t>Remind</a:t>
            </a:r>
            <a:r>
              <a:rPr lang="tr-TR" dirty="0" smtClean="0"/>
              <a:t>, </a:t>
            </a:r>
          </a:p>
          <a:p>
            <a:r>
              <a:rPr lang="tr-TR" dirty="0" err="1" smtClean="0"/>
              <a:t>Eba</a:t>
            </a:r>
            <a:r>
              <a:rPr lang="tr-TR" dirty="0" smtClean="0"/>
              <a:t>, </a:t>
            </a:r>
          </a:p>
          <a:p>
            <a:r>
              <a:rPr lang="tr-TR" dirty="0" err="1" smtClean="0"/>
              <a:t>Glogster</a:t>
            </a:r>
            <a:endParaRPr lang="tr-TR" dirty="0" smtClean="0"/>
          </a:p>
          <a:p>
            <a:r>
              <a:rPr lang="tr-TR" dirty="0" err="1" smtClean="0"/>
              <a:t>Bookr</a:t>
            </a:r>
            <a:r>
              <a:rPr lang="tr-TR" dirty="0" smtClean="0"/>
              <a:t>, </a:t>
            </a:r>
            <a:r>
              <a:rPr lang="tr-TR" dirty="0" err="1" smtClean="0"/>
              <a:t>Citelighter</a:t>
            </a:r>
            <a:r>
              <a:rPr lang="tr-TR" dirty="0" smtClean="0"/>
              <a:t> </a:t>
            </a:r>
            <a:r>
              <a:rPr lang="tr-TR" dirty="0" err="1" smtClean="0"/>
              <a:t>Science</a:t>
            </a:r>
            <a:r>
              <a:rPr lang="tr-TR" dirty="0" smtClean="0"/>
              <a:t> </a:t>
            </a:r>
            <a:r>
              <a:rPr lang="tr-TR" dirty="0" err="1" smtClean="0"/>
              <a:t>Buddies</a:t>
            </a:r>
            <a:r>
              <a:rPr lang="tr-TR" dirty="0" smtClean="0"/>
              <a:t> , </a:t>
            </a:r>
          </a:p>
          <a:p>
            <a:r>
              <a:rPr lang="tr-TR" dirty="0" err="1" smtClean="0"/>
              <a:t>Screencast</a:t>
            </a:r>
            <a:endParaRPr lang="tr-T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 </a:t>
            </a:r>
            <a:r>
              <a:rPr lang="tr-TR" dirty="0" err="1" smtClean="0"/>
              <a:t>Wordia</a:t>
            </a:r>
            <a:r>
              <a:rPr lang="tr-TR" dirty="0" smtClean="0"/>
              <a:t>.Com,</a:t>
            </a:r>
          </a:p>
          <a:p>
            <a:r>
              <a:rPr lang="tr-TR" dirty="0" smtClean="0"/>
              <a:t> </a:t>
            </a:r>
            <a:r>
              <a:rPr lang="tr-TR" dirty="0" err="1" smtClean="0"/>
              <a:t>Lensoo</a:t>
            </a:r>
            <a:r>
              <a:rPr lang="tr-TR" dirty="0" smtClean="0"/>
              <a:t> </a:t>
            </a:r>
            <a:r>
              <a:rPr lang="tr-TR" dirty="0" err="1" smtClean="0"/>
              <a:t>Create</a:t>
            </a:r>
            <a:r>
              <a:rPr lang="tr-TR" dirty="0" smtClean="0"/>
              <a:t>,</a:t>
            </a:r>
          </a:p>
          <a:p>
            <a:r>
              <a:rPr lang="tr-TR" dirty="0" smtClean="0"/>
              <a:t> </a:t>
            </a:r>
            <a:r>
              <a:rPr lang="tr-TR" dirty="0" err="1" smtClean="0"/>
              <a:t>Dropbox</a:t>
            </a:r>
            <a:r>
              <a:rPr lang="tr-TR" dirty="0" smtClean="0"/>
              <a:t>, </a:t>
            </a:r>
          </a:p>
          <a:p>
            <a:r>
              <a:rPr lang="tr-TR" dirty="0" err="1" smtClean="0"/>
              <a:t>Kingsoft</a:t>
            </a:r>
            <a:r>
              <a:rPr lang="tr-TR" dirty="0" smtClean="0"/>
              <a:t> Office,</a:t>
            </a:r>
          </a:p>
          <a:p>
            <a:r>
              <a:rPr lang="tr-TR" dirty="0" smtClean="0"/>
              <a:t> </a:t>
            </a:r>
            <a:r>
              <a:rPr lang="tr-TR" dirty="0" err="1" smtClean="0"/>
              <a:t>Pbworks</a:t>
            </a:r>
            <a:r>
              <a:rPr lang="tr-TR" dirty="0" smtClean="0"/>
              <a:t>, </a:t>
            </a:r>
          </a:p>
          <a:p>
            <a:r>
              <a:rPr lang="tr-TR" dirty="0" err="1" smtClean="0"/>
              <a:t>Piktochart</a:t>
            </a:r>
            <a:r>
              <a:rPr lang="tr-TR" dirty="0" smtClean="0"/>
              <a:t>, </a:t>
            </a:r>
          </a:p>
          <a:p>
            <a:r>
              <a:rPr lang="tr-TR" dirty="0" err="1" smtClean="0"/>
              <a:t>Google</a:t>
            </a:r>
            <a:r>
              <a:rPr lang="tr-TR" dirty="0" smtClean="0"/>
              <a:t> </a:t>
            </a:r>
            <a:r>
              <a:rPr lang="tr-TR" dirty="0" err="1" smtClean="0"/>
              <a:t>Drive</a:t>
            </a:r>
            <a:r>
              <a:rPr lang="tr-TR" dirty="0" smtClean="0"/>
              <a:t>, </a:t>
            </a:r>
            <a:endParaRPr lang="tr-T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smtClean="0"/>
              <a:t>Buncee</a:t>
            </a:r>
            <a:r>
              <a:rPr lang="tr-TR" dirty="0" smtClean="0"/>
              <a:t>, </a:t>
            </a:r>
          </a:p>
          <a:p>
            <a:r>
              <a:rPr lang="tr-TR" dirty="0" err="1" smtClean="0"/>
              <a:t>Edublogs</a:t>
            </a:r>
            <a:r>
              <a:rPr lang="tr-TR" dirty="0" smtClean="0"/>
              <a:t>, </a:t>
            </a:r>
          </a:p>
          <a:p>
            <a:r>
              <a:rPr lang="tr-TR" dirty="0" err="1" smtClean="0"/>
              <a:t>Yapp</a:t>
            </a:r>
            <a:r>
              <a:rPr lang="tr-TR" dirty="0" smtClean="0"/>
              <a:t>, </a:t>
            </a:r>
          </a:p>
          <a:p>
            <a:r>
              <a:rPr lang="tr-TR" dirty="0" err="1" smtClean="0"/>
              <a:t>Edistorm</a:t>
            </a:r>
            <a:r>
              <a:rPr lang="tr-TR" dirty="0" smtClean="0"/>
              <a:t>.Com,</a:t>
            </a:r>
          </a:p>
          <a:p>
            <a:r>
              <a:rPr lang="tr-TR" dirty="0" smtClean="0"/>
              <a:t> </a:t>
            </a:r>
            <a:r>
              <a:rPr lang="tr-TR" dirty="0" err="1" smtClean="0"/>
              <a:t>Google</a:t>
            </a:r>
            <a:r>
              <a:rPr lang="tr-TR" dirty="0" smtClean="0"/>
              <a:t> Form, </a:t>
            </a:r>
          </a:p>
          <a:p>
            <a:r>
              <a:rPr lang="tr-TR" dirty="0" err="1" smtClean="0"/>
              <a:t>Sugarsync</a:t>
            </a:r>
            <a:r>
              <a:rPr lang="tr-TR" dirty="0" smtClean="0"/>
              <a:t>, </a:t>
            </a:r>
          </a:p>
          <a:p>
            <a:r>
              <a:rPr lang="tr-TR" dirty="0" err="1" smtClean="0"/>
              <a:t>Minus</a:t>
            </a:r>
            <a:r>
              <a:rPr lang="tr-TR" dirty="0"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6000" dirty="0" smtClean="0"/>
              <a:t>Eğitim ortamındaki öğrencilerin birbirlerine karşı olumlu tutumlar gerçekleştirir.</a:t>
            </a:r>
            <a:endParaRPr lang="tr-TR" sz="6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285728"/>
            <a:ext cx="8258204" cy="6143644"/>
          </a:xfrm>
        </p:spPr>
        <p:txBody>
          <a:bodyPr>
            <a:noAutofit/>
          </a:bodyPr>
          <a:lstStyle/>
          <a:p>
            <a:r>
              <a:rPr lang="tr-TR" sz="5200" dirty="0" smtClean="0"/>
              <a:t>Eğitim ortamında grup çalışması, etkili öğrenme, üst düzey düşünme, yapılandırmacı öğrenme, bireysel öğrenme, sorumluluk alma vb becerilerin gelişmesine katkı sağlar.</a:t>
            </a:r>
            <a:endParaRPr lang="tr-TR" sz="52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76</TotalTime>
  <Words>828</Words>
  <Application>Microsoft Office PowerPoint</Application>
  <PresentationFormat>Ekran Gösterisi (4:3)</PresentationFormat>
  <Paragraphs>386</Paragraphs>
  <Slides>75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75</vt:i4>
      </vt:variant>
    </vt:vector>
  </HeadingPairs>
  <TitlesOfParts>
    <vt:vector size="79" baseType="lpstr">
      <vt:lpstr>Franklin Gothic Book</vt:lpstr>
      <vt:lpstr>Franklin Gothic Medium</vt:lpstr>
      <vt:lpstr>Wingdings 2</vt:lpstr>
      <vt:lpstr>Gezinti</vt:lpstr>
      <vt:lpstr>Web 2.0 araçlarI</vt:lpstr>
      <vt:lpstr>Web 2.0 Teknolojisinin Eğitimde Önemi Nedir?</vt:lpstr>
      <vt:lpstr>PowerPoint Sunusu</vt:lpstr>
      <vt:lpstr>PowerPoint Sunusu</vt:lpstr>
      <vt:lpstr>PowerPoint Sunusu</vt:lpstr>
      <vt:lpstr>Web 2.0 Teknolojisinin Kullanılmasının Eğitim Ortamına Katkıları Nelerdir?</vt:lpstr>
      <vt:lpstr>PowerPoint Sunusu</vt:lpstr>
      <vt:lpstr>PowerPoint Sunusu</vt:lpstr>
      <vt:lpstr>PowerPoint Sunusu</vt:lpstr>
      <vt:lpstr>Web 2.0 Teknolojisinin Kullanılmasının Öğrencilere Katkıları Nelerdir? </vt:lpstr>
      <vt:lpstr>PowerPoint Sunusu</vt:lpstr>
      <vt:lpstr>PowerPoint Sunusu</vt:lpstr>
      <vt:lpstr>PowerPoint Sunusu</vt:lpstr>
      <vt:lpstr>Web 2.0 Teknolojisinin Kullanılmasının Öğretmenlere Katkıları Nelerdir? </vt:lpstr>
      <vt:lpstr>PowerPoint Sunusu</vt:lpstr>
      <vt:lpstr>PowerPoint Sunusu</vt:lpstr>
      <vt:lpstr>PowerPoint Sunusu</vt:lpstr>
      <vt:lpstr>PowerPoint Sunusu</vt:lpstr>
      <vt:lpstr>Eğitimde Kullanabileceğimiz Bazı Web 2.0 uygulamaları </vt:lpstr>
      <vt:lpstr>3D Araçları</vt:lpstr>
      <vt:lpstr>Anket Araçları</vt:lpstr>
      <vt:lpstr>Animasyon Araçları</vt:lpstr>
      <vt:lpstr>PowerPoint Sunusu</vt:lpstr>
      <vt:lpstr>Avatar Araçları:</vt:lpstr>
      <vt:lpstr>Barkod Araçları</vt:lpstr>
      <vt:lpstr>Beden Eğitimi Araçları</vt:lpstr>
      <vt:lpstr>E-Kitap Araçları</vt:lpstr>
      <vt:lpstr>PowerPoint Sunusu</vt:lpstr>
      <vt:lpstr>Fotoğraf ve Resim Araçları</vt:lpstr>
      <vt:lpstr>PowerPoint Sunusu</vt:lpstr>
      <vt:lpstr>PowerPoint Sunusu</vt:lpstr>
      <vt:lpstr>PowerPoint Sunusu</vt:lpstr>
      <vt:lpstr>Günlük Tutma Araçları</vt:lpstr>
      <vt:lpstr>Hikaye Araçları:</vt:lpstr>
      <vt:lpstr>Harita Araçları</vt:lpstr>
      <vt:lpstr>PowerPoint Sunusu</vt:lpstr>
      <vt:lpstr>Karikatür Yapma Araçları</vt:lpstr>
      <vt:lpstr>PowerPoint Sunusu</vt:lpstr>
      <vt:lpstr>Kodlama Araçları</vt:lpstr>
      <vt:lpstr>Logo Yapım Araçları</vt:lpstr>
      <vt:lpstr>Matematik Araçları: </vt:lpstr>
      <vt:lpstr>PowerPoint Sunusu</vt:lpstr>
      <vt:lpstr>Online Sınav ve Quiz Araçları</vt:lpstr>
      <vt:lpstr>PowerPoint Sunusu</vt:lpstr>
      <vt:lpstr>PowerPoint Sunusu</vt:lpstr>
      <vt:lpstr>PowerPoint Sunusu</vt:lpstr>
      <vt:lpstr>Oyun Yapım Araçları: </vt:lpstr>
      <vt:lpstr>PowerPoint Sunusu</vt:lpstr>
      <vt:lpstr>Sanal Gerçeklik Araçları</vt:lpstr>
      <vt:lpstr>Sanal Duvar ve Pano Araçları:</vt:lpstr>
      <vt:lpstr>PowerPoint Sunusu</vt:lpstr>
      <vt:lpstr>PowerPoint Sunusu</vt:lpstr>
      <vt:lpstr>PowerPoint Sunusu</vt:lpstr>
      <vt:lpstr>PowerPoint Sunusu</vt:lpstr>
      <vt:lpstr>Sertifika-Belge Araçları</vt:lpstr>
      <vt:lpstr>Sınıf Yönetim Araçları:</vt:lpstr>
      <vt:lpstr>PowerPoint Sunusu</vt:lpstr>
      <vt:lpstr>Slayt ve Sunum Araçları</vt:lpstr>
      <vt:lpstr>PowerPoint Sunusu</vt:lpstr>
      <vt:lpstr>PowerPoint Sunusu</vt:lpstr>
      <vt:lpstr>PowerPoint Sunusu</vt:lpstr>
      <vt:lpstr>Takım Oluşturma Araçları</vt:lpstr>
      <vt:lpstr>Takvim ve Tarih Araçları:</vt:lpstr>
      <vt:lpstr>Ters Yüz Sınıf Araçları</vt:lpstr>
      <vt:lpstr>Uzaktan Yönetim Araçları:</vt:lpstr>
      <vt:lpstr>Video Konferans Araçları:</vt:lpstr>
      <vt:lpstr>Video ve Müzik Araçları</vt:lpstr>
      <vt:lpstr>PowerPoint Sunusu</vt:lpstr>
      <vt:lpstr>PowerPoint Sunusu</vt:lpstr>
      <vt:lpstr>Web Sayfası Araçları</vt:lpstr>
      <vt:lpstr>Yabancı Dil Araçları:</vt:lpstr>
      <vt:lpstr>PowerPoint Sunusu</vt:lpstr>
      <vt:lpstr>Diğer Araçlar:</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2.0 araçlarI</dc:title>
  <dc:creator>Windows User</dc:creator>
  <cp:lastModifiedBy>Toshiba</cp:lastModifiedBy>
  <cp:revision>7</cp:revision>
  <dcterms:created xsi:type="dcterms:W3CDTF">2019-12-15T17:44:36Z</dcterms:created>
  <dcterms:modified xsi:type="dcterms:W3CDTF">2019-12-29T11:57:57Z</dcterms:modified>
</cp:coreProperties>
</file>